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Roboto Slab Light"/>
      <p:regular r:id="rId33"/>
      <p:bold r:id="rId34"/>
    </p:embeddedFont>
    <p:embeddedFont>
      <p:font typeface="Fira Sans Extra Condensed Medium"/>
      <p:regular r:id="rId35"/>
      <p:bold r:id="rId36"/>
      <p:italic r:id="rId37"/>
      <p:boldItalic r:id="rId38"/>
    </p:embeddedFont>
    <p:embeddedFont>
      <p:font typeface="Squada One"/>
      <p:regular r:id="rId39"/>
    </p:embeddedFont>
    <p:embeddedFont>
      <p:font typeface="Bahiana"/>
      <p:regular r:id="rId40"/>
    </p:embeddedFont>
    <p:embeddedFont>
      <p:font typeface="Quattrocento Sans"/>
      <p:regular r:id="rId41"/>
      <p:bold r:id="rId42"/>
      <p:italic r:id="rId43"/>
      <p:boldItalic r:id="rId44"/>
    </p:embeddedFont>
    <p:embeddedFont>
      <p:font typeface="Barlow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hiana-regular.fntdata"/><Relationship Id="rId20" Type="http://schemas.openxmlformats.org/officeDocument/2006/relationships/slide" Target="slides/slide15.xml"/><Relationship Id="rId42" Type="http://schemas.openxmlformats.org/officeDocument/2006/relationships/font" Target="fonts/QuattrocentoSans-bold.fntdata"/><Relationship Id="rId41" Type="http://schemas.openxmlformats.org/officeDocument/2006/relationships/font" Target="fonts/QuattrocentoSans-regular.fntdata"/><Relationship Id="rId22" Type="http://schemas.openxmlformats.org/officeDocument/2006/relationships/slide" Target="slides/slide17.xml"/><Relationship Id="rId44" Type="http://schemas.openxmlformats.org/officeDocument/2006/relationships/font" Target="fonts/QuattrocentoSans-boldItalic.fntdata"/><Relationship Id="rId21" Type="http://schemas.openxmlformats.org/officeDocument/2006/relationships/slide" Target="slides/slide16.xml"/><Relationship Id="rId43" Type="http://schemas.openxmlformats.org/officeDocument/2006/relationships/font" Target="fonts/QuattrocentoSans-italic.fntdata"/><Relationship Id="rId24" Type="http://schemas.openxmlformats.org/officeDocument/2006/relationships/slide" Target="slides/slide19.xml"/><Relationship Id="rId46" Type="http://schemas.openxmlformats.org/officeDocument/2006/relationships/font" Target="fonts/Barlow-bold.fntdata"/><Relationship Id="rId23" Type="http://schemas.openxmlformats.org/officeDocument/2006/relationships/slide" Target="slides/slide18.xml"/><Relationship Id="rId45" Type="http://schemas.openxmlformats.org/officeDocument/2006/relationships/font" Target="fonts/Barlow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Barlow-boldItalic.fntdata"/><Relationship Id="rId25" Type="http://schemas.openxmlformats.org/officeDocument/2006/relationships/slide" Target="slides/slide20.xml"/><Relationship Id="rId47" Type="http://schemas.openxmlformats.org/officeDocument/2006/relationships/font" Target="fonts/Barlow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SlabLight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FiraSansExtraCondensedMedium-regular.fntdata"/><Relationship Id="rId12" Type="http://schemas.openxmlformats.org/officeDocument/2006/relationships/slide" Target="slides/slide7.xml"/><Relationship Id="rId34" Type="http://schemas.openxmlformats.org/officeDocument/2006/relationships/font" Target="fonts/RobotoSlabLight-bold.fntdata"/><Relationship Id="rId15" Type="http://schemas.openxmlformats.org/officeDocument/2006/relationships/slide" Target="slides/slide10.xml"/><Relationship Id="rId37" Type="http://schemas.openxmlformats.org/officeDocument/2006/relationships/font" Target="fonts/FiraSansExtraCondensedMedium-italic.fntdata"/><Relationship Id="rId14" Type="http://schemas.openxmlformats.org/officeDocument/2006/relationships/slide" Target="slides/slide9.xml"/><Relationship Id="rId36" Type="http://schemas.openxmlformats.org/officeDocument/2006/relationships/font" Target="fonts/FiraSansExtraCondensedMedium-bold.fntdata"/><Relationship Id="rId17" Type="http://schemas.openxmlformats.org/officeDocument/2006/relationships/slide" Target="slides/slide12.xml"/><Relationship Id="rId39" Type="http://schemas.openxmlformats.org/officeDocument/2006/relationships/font" Target="fonts/SquadaOne-regular.fntdata"/><Relationship Id="rId16" Type="http://schemas.openxmlformats.org/officeDocument/2006/relationships/slide" Target="slides/slide11.xml"/><Relationship Id="rId38" Type="http://schemas.openxmlformats.org/officeDocument/2006/relationships/font" Target="fonts/FiraSansExtraCondensedMedium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103641e47_0_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103641e47_0_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0089a84e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0089a84e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0089a84e3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10089a84e3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fac965006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fac965006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fc1e514a3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fc1e514a3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0103641e47_0_47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0103641e47_0_4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0103641e47_0_9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10103641e47_0_9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0103641e47_0_6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10103641e47_0_6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3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g10103641e47_0_109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5" name="Google Shape;2375;g10103641e47_0_10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7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g10103641e47_0_10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9" name="Google Shape;2389;g10103641e47_0_10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0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gfac9650064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2" name="Google Shape;2402;gfac9650064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103641e47_0_19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0103641e47_0_19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8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gfac9650064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0" name="Google Shape;2410;gfac9650064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3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Google Shape;2424;gfc1e514a34_5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5" name="Google Shape;2425;gfc1e514a34_5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7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gfac9650064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9" name="Google Shape;2439;gfac9650064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8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g101b29b49bb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0" name="Google Shape;2450;g101b29b49bb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6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" name="Google Shape;2457;gcb8362aa5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8" name="Google Shape;2458;gcb8362aa5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gcb8362aa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6" name="Google Shape;2466;gcb8362aa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9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Google Shape;2480;g10149fdf03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1" name="Google Shape;2481;g10149fdf03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gfac9650064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7" name="Google Shape;2487;gfac9650064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fac965006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fac965006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fac965006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fac965006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005dd0295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005dd0295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0056247c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0056247c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0103641e47_0_1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0103641e47_0_1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10103641e47_0_3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10103641e47_0_3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0056247c06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10056247c06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600" y="0"/>
            <a:ext cx="9138638" cy="5143500"/>
            <a:chOff x="2600" y="0"/>
            <a:chExt cx="9138638" cy="5143500"/>
          </a:xfrm>
        </p:grpSpPr>
        <p:sp>
          <p:nvSpPr>
            <p:cNvPr id="10" name="Google Shape;10;p2"/>
            <p:cNvSpPr/>
            <p:nvPr/>
          </p:nvSpPr>
          <p:spPr>
            <a:xfrm>
              <a:off x="2325975" y="325725"/>
              <a:ext cx="4491900" cy="4491900"/>
            </a:xfrm>
            <a:prstGeom prst="ellipse">
              <a:avLst/>
            </a:pr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2600" y="0"/>
              <a:ext cx="9138638" cy="5143500"/>
              <a:chOff x="0" y="0"/>
              <a:chExt cx="9138638" cy="5143500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5744400" y="2532050"/>
                <a:ext cx="2496775" cy="2611450"/>
              </a:xfrm>
              <a:custGeom>
                <a:rect b="b" l="l" r="r" t="t"/>
                <a:pathLst>
                  <a:path extrusionOk="0" h="104458" w="99871">
                    <a:moveTo>
                      <a:pt x="20710" y="20753"/>
                    </a:moveTo>
                    <a:lnTo>
                      <a:pt x="77504" y="59211"/>
                    </a:lnTo>
                    <a:lnTo>
                      <a:pt x="15797" y="89169"/>
                    </a:lnTo>
                    <a:lnTo>
                      <a:pt x="20710" y="20753"/>
                    </a:lnTo>
                    <a:close/>
                    <a:moveTo>
                      <a:pt x="14233" y="1"/>
                    </a:moveTo>
                    <a:cubicBezTo>
                      <a:pt x="13129" y="1"/>
                      <a:pt x="12021" y="248"/>
                      <a:pt x="10997" y="750"/>
                    </a:cubicBezTo>
                    <a:cubicBezTo>
                      <a:pt x="8609" y="1905"/>
                      <a:pt x="7027" y="4241"/>
                      <a:pt x="6838" y="6885"/>
                    </a:cubicBezTo>
                    <a:lnTo>
                      <a:pt x="90" y="100914"/>
                    </a:lnTo>
                    <a:cubicBezTo>
                      <a:pt x="0" y="102151"/>
                      <a:pt x="228" y="103363"/>
                      <a:pt x="716" y="104458"/>
                    </a:cubicBezTo>
                    <a:lnTo>
                      <a:pt x="18242" y="104458"/>
                    </a:lnTo>
                    <a:lnTo>
                      <a:pt x="95527" y="66938"/>
                    </a:lnTo>
                    <a:cubicBezTo>
                      <a:pt x="96242" y="66593"/>
                      <a:pt x="96892" y="66138"/>
                      <a:pt x="97445" y="65598"/>
                    </a:cubicBezTo>
                    <a:cubicBezTo>
                      <a:pt x="98734" y="64347"/>
                      <a:pt x="99549" y="62650"/>
                      <a:pt x="99682" y="60803"/>
                    </a:cubicBezTo>
                    <a:cubicBezTo>
                      <a:pt x="99871" y="58159"/>
                      <a:pt x="98639" y="55620"/>
                      <a:pt x="96446" y="54137"/>
                    </a:cubicBezTo>
                    <a:lnTo>
                      <a:pt x="18388" y="1280"/>
                    </a:lnTo>
                    <a:cubicBezTo>
                      <a:pt x="17142" y="432"/>
                      <a:pt x="15688" y="1"/>
                      <a:pt x="14233" y="1"/>
                    </a:cubicBez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0" y="0"/>
                <a:ext cx="4590109" cy="2185646"/>
              </a:xfrm>
              <a:custGeom>
                <a:rect b="b" l="l" r="r" t="t"/>
                <a:pathLst>
                  <a:path extrusionOk="0" h="70199" w="147426">
                    <a:moveTo>
                      <a:pt x="10785" y="1"/>
                    </a:moveTo>
                    <a:lnTo>
                      <a:pt x="1" y="12836"/>
                    </a:lnTo>
                    <a:lnTo>
                      <a:pt x="1" y="46342"/>
                    </a:lnTo>
                    <a:lnTo>
                      <a:pt x="133677" y="70027"/>
                    </a:lnTo>
                    <a:cubicBezTo>
                      <a:pt x="134325" y="70141"/>
                      <a:pt x="134974" y="70198"/>
                      <a:pt x="135619" y="70198"/>
                    </a:cubicBezTo>
                    <a:cubicBezTo>
                      <a:pt x="136144" y="70198"/>
                      <a:pt x="136671" y="70159"/>
                      <a:pt x="137192" y="70084"/>
                    </a:cubicBezTo>
                    <a:cubicBezTo>
                      <a:pt x="139859" y="69705"/>
                      <a:pt x="142342" y="68359"/>
                      <a:pt x="144128" y="66232"/>
                    </a:cubicBezTo>
                    <a:cubicBezTo>
                      <a:pt x="146687" y="63190"/>
                      <a:pt x="147426" y="59020"/>
                      <a:pt x="146071" y="55287"/>
                    </a:cubicBezTo>
                    <a:lnTo>
                      <a:pt x="125996" y="1"/>
                    </a:lnTo>
                    <a:lnTo>
                      <a:pt x="102340" y="1"/>
                    </a:lnTo>
                    <a:lnTo>
                      <a:pt x="118596" y="44769"/>
                    </a:lnTo>
                    <a:lnTo>
                      <a:pt x="17289" y="26822"/>
                    </a:lnTo>
                    <a:lnTo>
                      <a:pt x="39832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6583675" y="0"/>
                <a:ext cx="959475" cy="574975"/>
              </a:xfrm>
              <a:custGeom>
                <a:rect b="b" l="l" r="r" t="t"/>
                <a:pathLst>
                  <a:path extrusionOk="0" h="22999" w="38379">
                    <a:moveTo>
                      <a:pt x="1" y="1"/>
                    </a:moveTo>
                    <a:lnTo>
                      <a:pt x="28154" y="21999"/>
                    </a:lnTo>
                    <a:cubicBezTo>
                      <a:pt x="28552" y="22312"/>
                      <a:pt x="28992" y="22554"/>
                      <a:pt x="29458" y="22719"/>
                    </a:cubicBezTo>
                    <a:cubicBezTo>
                      <a:pt x="29969" y="22904"/>
                      <a:pt x="30509" y="22998"/>
                      <a:pt x="31054" y="22998"/>
                    </a:cubicBezTo>
                    <a:cubicBezTo>
                      <a:pt x="31651" y="22998"/>
                      <a:pt x="32248" y="22885"/>
                      <a:pt x="32817" y="22657"/>
                    </a:cubicBezTo>
                    <a:cubicBezTo>
                      <a:pt x="34375" y="22023"/>
                      <a:pt x="35484" y="20610"/>
                      <a:pt x="35716" y="18943"/>
                    </a:cubicBezTo>
                    <a:lnTo>
                      <a:pt x="38378" y="1"/>
                    </a:lnTo>
                    <a:lnTo>
                      <a:pt x="28865" y="1"/>
                    </a:lnTo>
                    <a:lnTo>
                      <a:pt x="27524" y="9552"/>
                    </a:lnTo>
                    <a:lnTo>
                      <a:pt x="1530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10800000">
                <a:off x="8357563" y="268825"/>
                <a:ext cx="781075" cy="995825"/>
              </a:xfrm>
              <a:custGeom>
                <a:rect b="b" l="l" r="r" t="t"/>
                <a:pathLst>
                  <a:path extrusionOk="0" h="39833" w="31243">
                    <a:moveTo>
                      <a:pt x="1" y="1"/>
                    </a:moveTo>
                    <a:lnTo>
                      <a:pt x="1" y="7491"/>
                    </a:lnTo>
                    <a:lnTo>
                      <a:pt x="21885" y="22311"/>
                    </a:lnTo>
                    <a:lnTo>
                      <a:pt x="1" y="32938"/>
                    </a:lnTo>
                    <a:lnTo>
                      <a:pt x="1" y="39832"/>
                    </a:lnTo>
                    <a:lnTo>
                      <a:pt x="29423" y="25547"/>
                    </a:lnTo>
                    <a:cubicBezTo>
                      <a:pt x="29727" y="25400"/>
                      <a:pt x="29996" y="25210"/>
                      <a:pt x="30229" y="24983"/>
                    </a:cubicBezTo>
                    <a:cubicBezTo>
                      <a:pt x="30769" y="24462"/>
                      <a:pt x="31110" y="23751"/>
                      <a:pt x="31167" y="22979"/>
                    </a:cubicBezTo>
                    <a:cubicBezTo>
                      <a:pt x="31242" y="21871"/>
                      <a:pt x="30726" y="20810"/>
                      <a:pt x="29812" y="20189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" name="Google Shape;16;p2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17" name="Google Shape;17;p2"/>
            <p:cNvSpPr/>
            <p:nvPr/>
          </p:nvSpPr>
          <p:spPr>
            <a:xfrm>
              <a:off x="4459872" y="268825"/>
              <a:ext cx="224104" cy="112149"/>
            </a:xfrm>
            <a:custGeom>
              <a:rect b="b" l="l" r="r" t="t"/>
              <a:pathLst>
                <a:path extrusionOk="0" h="1153" w="2304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459872" y="4762622"/>
              <a:ext cx="224104" cy="112052"/>
            </a:xfrm>
            <a:custGeom>
              <a:rect b="b" l="l" r="r" t="t"/>
              <a:pathLst>
                <a:path extrusionOk="0" h="1152" w="2304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06505" y="455700"/>
              <a:ext cx="423266" cy="416913"/>
            </a:xfrm>
            <a:custGeom>
              <a:rect b="b" l="l" r="r" t="t"/>
              <a:pathLst>
                <a:path extrusionOk="0" h="7153" w="7262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402600" y="100236"/>
              <a:ext cx="224103" cy="218722"/>
            </a:xfrm>
            <a:custGeom>
              <a:rect b="b" l="l" r="r" t="t"/>
              <a:pathLst>
                <a:path extrusionOk="0" h="4889" w="5009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" name="Google Shape;21;p2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" name="Google Shape;24;p2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rect b="b" l="l" r="r" t="t"/>
              <a:pathLst>
                <a:path extrusionOk="0" h="11031" w="15995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649030" y="4686859"/>
              <a:ext cx="336421" cy="336596"/>
            </a:xfrm>
            <a:custGeom>
              <a:rect b="b" l="l" r="r" t="t"/>
              <a:pathLst>
                <a:path extrusionOk="0" h="5775" w="5772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2"/>
          <p:cNvSpPr txBox="1"/>
          <p:nvPr>
            <p:ph idx="1" type="subTitle"/>
          </p:nvPr>
        </p:nvSpPr>
        <p:spPr>
          <a:xfrm>
            <a:off x="2249525" y="1626825"/>
            <a:ext cx="4644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" name="Google Shape;27;p2"/>
          <p:cNvSpPr txBox="1"/>
          <p:nvPr>
            <p:ph type="ctrTitle"/>
          </p:nvPr>
        </p:nvSpPr>
        <p:spPr>
          <a:xfrm>
            <a:off x="1891125" y="718225"/>
            <a:ext cx="5361600" cy="1059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1"/>
          <p:cNvSpPr/>
          <p:nvPr/>
        </p:nvSpPr>
        <p:spPr>
          <a:xfrm flipH="1" rot="5400000">
            <a:off x="5830875" y="332825"/>
            <a:ext cx="3645950" cy="2980275"/>
          </a:xfrm>
          <a:custGeom>
            <a:rect b="b" l="l" r="r" t="t"/>
            <a:pathLst>
              <a:path extrusionOk="0" h="119211" w="145838">
                <a:moveTo>
                  <a:pt x="0" y="1"/>
                </a:moveTo>
                <a:cubicBezTo>
                  <a:pt x="1292" y="31275"/>
                  <a:pt x="14076" y="60489"/>
                  <a:pt x="36342" y="82756"/>
                </a:cubicBezTo>
                <a:cubicBezTo>
                  <a:pt x="59851" y="106264"/>
                  <a:pt x="91108" y="119211"/>
                  <a:pt x="124355" y="119211"/>
                </a:cubicBezTo>
                <a:cubicBezTo>
                  <a:pt x="131628" y="119211"/>
                  <a:pt x="138812" y="118589"/>
                  <a:pt x="145838" y="117374"/>
                </a:cubicBezTo>
                <a:lnTo>
                  <a:pt x="145838" y="96140"/>
                </a:lnTo>
                <a:cubicBezTo>
                  <a:pt x="138849" y="97606"/>
                  <a:pt x="131661" y="98365"/>
                  <a:pt x="124355" y="98365"/>
                </a:cubicBezTo>
                <a:cubicBezTo>
                  <a:pt x="96676" y="98365"/>
                  <a:pt x="70653" y="87588"/>
                  <a:pt x="51080" y="68014"/>
                </a:cubicBezTo>
                <a:cubicBezTo>
                  <a:pt x="32752" y="49686"/>
                  <a:pt x="22137" y="25703"/>
                  <a:pt x="20861" y="1"/>
                </a:cubicBezTo>
                <a:close/>
              </a:path>
            </a:pathLst>
          </a:custGeom>
          <a:solidFill>
            <a:srgbClr val="2EE6C4">
              <a:alpha val="45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" name="Google Shape;163;p11"/>
          <p:cNvGrpSpPr/>
          <p:nvPr/>
        </p:nvGrpSpPr>
        <p:grpSpPr>
          <a:xfrm>
            <a:off x="-12" y="0"/>
            <a:ext cx="3588013" cy="5143488"/>
            <a:chOff x="-12" y="0"/>
            <a:chExt cx="3588013" cy="5143488"/>
          </a:xfrm>
        </p:grpSpPr>
        <p:sp>
          <p:nvSpPr>
            <p:cNvPr id="164" name="Google Shape;164;p11"/>
            <p:cNvSpPr/>
            <p:nvPr/>
          </p:nvSpPr>
          <p:spPr>
            <a:xfrm flipH="1" rot="-5400000">
              <a:off x="-332850" y="1830375"/>
              <a:ext cx="3645950" cy="2980275"/>
            </a:xfrm>
            <a:custGeom>
              <a:rect b="b" l="l" r="r" t="t"/>
              <a:pathLst>
                <a:path extrusionOk="0" h="119211" w="145838">
                  <a:moveTo>
                    <a:pt x="0" y="1"/>
                  </a:moveTo>
                  <a:cubicBezTo>
                    <a:pt x="1292" y="31275"/>
                    <a:pt x="14076" y="60489"/>
                    <a:pt x="36342" y="82756"/>
                  </a:cubicBezTo>
                  <a:cubicBezTo>
                    <a:pt x="59851" y="106264"/>
                    <a:pt x="91108" y="119211"/>
                    <a:pt x="124355" y="119211"/>
                  </a:cubicBezTo>
                  <a:cubicBezTo>
                    <a:pt x="131628" y="119211"/>
                    <a:pt x="138812" y="118589"/>
                    <a:pt x="145838" y="117374"/>
                  </a:cubicBezTo>
                  <a:lnTo>
                    <a:pt x="145838" y="96140"/>
                  </a:lnTo>
                  <a:cubicBezTo>
                    <a:pt x="138849" y="97606"/>
                    <a:pt x="131661" y="98365"/>
                    <a:pt x="124355" y="98365"/>
                  </a:cubicBezTo>
                  <a:cubicBezTo>
                    <a:pt x="96676" y="98365"/>
                    <a:pt x="70653" y="87588"/>
                    <a:pt x="51080" y="68014"/>
                  </a:cubicBezTo>
                  <a:cubicBezTo>
                    <a:pt x="32752" y="49686"/>
                    <a:pt x="22137" y="25703"/>
                    <a:pt x="20861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1"/>
            <p:cNvSpPr/>
            <p:nvPr/>
          </p:nvSpPr>
          <p:spPr>
            <a:xfrm>
              <a:off x="2628525" y="0"/>
              <a:ext cx="959475" cy="574975"/>
            </a:xfrm>
            <a:custGeom>
              <a:rect b="b" l="l" r="r" t="t"/>
              <a:pathLst>
                <a:path extrusionOk="0" h="22999" w="38379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" name="Google Shape;166;p11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167" name="Google Shape;167;p11"/>
            <p:cNvSpPr/>
            <p:nvPr/>
          </p:nvSpPr>
          <p:spPr>
            <a:xfrm>
              <a:off x="4459872" y="268825"/>
              <a:ext cx="224104" cy="112149"/>
            </a:xfrm>
            <a:custGeom>
              <a:rect b="b" l="l" r="r" t="t"/>
              <a:pathLst>
                <a:path extrusionOk="0" h="1153" w="2304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1"/>
            <p:cNvSpPr/>
            <p:nvPr/>
          </p:nvSpPr>
          <p:spPr>
            <a:xfrm>
              <a:off x="4459872" y="4762622"/>
              <a:ext cx="224104" cy="112052"/>
            </a:xfrm>
            <a:custGeom>
              <a:rect b="b" l="l" r="r" t="t"/>
              <a:pathLst>
                <a:path extrusionOk="0" h="1152" w="2304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1"/>
            <p:cNvSpPr/>
            <p:nvPr/>
          </p:nvSpPr>
          <p:spPr>
            <a:xfrm>
              <a:off x="7706505" y="455700"/>
              <a:ext cx="423266" cy="416913"/>
            </a:xfrm>
            <a:custGeom>
              <a:rect b="b" l="l" r="r" t="t"/>
              <a:pathLst>
                <a:path extrusionOk="0" h="7153" w="7262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1"/>
            <p:cNvSpPr/>
            <p:nvPr/>
          </p:nvSpPr>
          <p:spPr>
            <a:xfrm>
              <a:off x="1402600" y="100236"/>
              <a:ext cx="224103" cy="218722"/>
            </a:xfrm>
            <a:custGeom>
              <a:rect b="b" l="l" r="r" t="t"/>
              <a:pathLst>
                <a:path extrusionOk="0" h="4889" w="5009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1" name="Google Shape;171;p11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172" name="Google Shape;172;p11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4" name="Google Shape;174;p11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rect b="b" l="l" r="r" t="t"/>
              <a:pathLst>
                <a:path extrusionOk="0" h="11031" w="15995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1"/>
            <p:cNvSpPr/>
            <p:nvPr/>
          </p:nvSpPr>
          <p:spPr>
            <a:xfrm>
              <a:off x="7649030" y="4686859"/>
              <a:ext cx="336421" cy="336596"/>
            </a:xfrm>
            <a:custGeom>
              <a:rect b="b" l="l" r="r" t="t"/>
              <a:pathLst>
                <a:path extrusionOk="0" h="5775" w="5772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" name="Google Shape;176;p11"/>
          <p:cNvSpPr txBox="1"/>
          <p:nvPr>
            <p:ph idx="1" type="subTitle"/>
          </p:nvPr>
        </p:nvSpPr>
        <p:spPr>
          <a:xfrm>
            <a:off x="1527362" y="3245225"/>
            <a:ext cx="6094200" cy="436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7" name="Google Shape;177;p11"/>
          <p:cNvSpPr txBox="1"/>
          <p:nvPr>
            <p:ph hasCustomPrompt="1" type="title"/>
          </p:nvPr>
        </p:nvSpPr>
        <p:spPr>
          <a:xfrm>
            <a:off x="730999" y="1833175"/>
            <a:ext cx="7686900" cy="147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2"/>
          <p:cNvGrpSpPr/>
          <p:nvPr/>
        </p:nvGrpSpPr>
        <p:grpSpPr>
          <a:xfrm>
            <a:off x="-12" y="0"/>
            <a:ext cx="8964691" cy="5143544"/>
            <a:chOff x="-12" y="0"/>
            <a:chExt cx="8964691" cy="5143544"/>
          </a:xfrm>
        </p:grpSpPr>
        <p:sp>
          <p:nvSpPr>
            <p:cNvPr id="180" name="Google Shape;180;p12"/>
            <p:cNvSpPr/>
            <p:nvPr/>
          </p:nvSpPr>
          <p:spPr>
            <a:xfrm flipH="1" rot="-5400000">
              <a:off x="-332850" y="1830375"/>
              <a:ext cx="3645950" cy="2980275"/>
            </a:xfrm>
            <a:custGeom>
              <a:rect b="b" l="l" r="r" t="t"/>
              <a:pathLst>
                <a:path extrusionOk="0" h="119211" w="145838">
                  <a:moveTo>
                    <a:pt x="0" y="1"/>
                  </a:moveTo>
                  <a:cubicBezTo>
                    <a:pt x="1292" y="31275"/>
                    <a:pt x="14076" y="60489"/>
                    <a:pt x="36342" y="82756"/>
                  </a:cubicBezTo>
                  <a:cubicBezTo>
                    <a:pt x="59851" y="106264"/>
                    <a:pt x="91108" y="119211"/>
                    <a:pt x="124355" y="119211"/>
                  </a:cubicBezTo>
                  <a:cubicBezTo>
                    <a:pt x="131628" y="119211"/>
                    <a:pt x="138812" y="118589"/>
                    <a:pt x="145838" y="117374"/>
                  </a:cubicBezTo>
                  <a:lnTo>
                    <a:pt x="145838" y="96140"/>
                  </a:lnTo>
                  <a:cubicBezTo>
                    <a:pt x="138849" y="97606"/>
                    <a:pt x="131661" y="98365"/>
                    <a:pt x="124355" y="98365"/>
                  </a:cubicBezTo>
                  <a:cubicBezTo>
                    <a:pt x="96676" y="98365"/>
                    <a:pt x="70653" y="87588"/>
                    <a:pt x="51080" y="68014"/>
                  </a:cubicBezTo>
                  <a:cubicBezTo>
                    <a:pt x="32752" y="49686"/>
                    <a:pt x="22137" y="25703"/>
                    <a:pt x="20861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1" name="Google Shape;181;p12"/>
            <p:cNvGrpSpPr/>
            <p:nvPr/>
          </p:nvGrpSpPr>
          <p:grpSpPr>
            <a:xfrm>
              <a:off x="5425750" y="0"/>
              <a:ext cx="3538929" cy="5143544"/>
              <a:chOff x="5420400" y="0"/>
              <a:chExt cx="3538929" cy="5143544"/>
            </a:xfrm>
          </p:grpSpPr>
          <p:sp>
            <p:nvSpPr>
              <p:cNvPr id="182" name="Google Shape;182;p12"/>
              <p:cNvSpPr/>
              <p:nvPr/>
            </p:nvSpPr>
            <p:spPr>
              <a:xfrm>
                <a:off x="5420400" y="1442075"/>
                <a:ext cx="3538929" cy="3701469"/>
              </a:xfrm>
              <a:custGeom>
                <a:rect b="b" l="l" r="r" t="t"/>
                <a:pathLst>
                  <a:path extrusionOk="0" h="104458" w="99871">
                    <a:moveTo>
                      <a:pt x="20710" y="20753"/>
                    </a:moveTo>
                    <a:lnTo>
                      <a:pt x="77504" y="59211"/>
                    </a:lnTo>
                    <a:lnTo>
                      <a:pt x="15797" y="89169"/>
                    </a:lnTo>
                    <a:lnTo>
                      <a:pt x="20710" y="20753"/>
                    </a:lnTo>
                    <a:close/>
                    <a:moveTo>
                      <a:pt x="14233" y="1"/>
                    </a:moveTo>
                    <a:cubicBezTo>
                      <a:pt x="13129" y="1"/>
                      <a:pt x="12021" y="248"/>
                      <a:pt x="10997" y="750"/>
                    </a:cubicBezTo>
                    <a:cubicBezTo>
                      <a:pt x="8609" y="1905"/>
                      <a:pt x="7027" y="4241"/>
                      <a:pt x="6838" y="6885"/>
                    </a:cubicBezTo>
                    <a:lnTo>
                      <a:pt x="90" y="100914"/>
                    </a:lnTo>
                    <a:cubicBezTo>
                      <a:pt x="0" y="102151"/>
                      <a:pt x="228" y="103363"/>
                      <a:pt x="716" y="104458"/>
                    </a:cubicBezTo>
                    <a:lnTo>
                      <a:pt x="18242" y="104458"/>
                    </a:lnTo>
                    <a:lnTo>
                      <a:pt x="95527" y="66938"/>
                    </a:lnTo>
                    <a:cubicBezTo>
                      <a:pt x="96242" y="66593"/>
                      <a:pt x="96892" y="66138"/>
                      <a:pt x="97445" y="65598"/>
                    </a:cubicBezTo>
                    <a:cubicBezTo>
                      <a:pt x="98734" y="64347"/>
                      <a:pt x="99549" y="62650"/>
                      <a:pt x="99682" y="60803"/>
                    </a:cubicBezTo>
                    <a:cubicBezTo>
                      <a:pt x="99871" y="58159"/>
                      <a:pt x="98639" y="55620"/>
                      <a:pt x="96446" y="54137"/>
                    </a:cubicBezTo>
                    <a:lnTo>
                      <a:pt x="18388" y="1280"/>
                    </a:lnTo>
                    <a:cubicBezTo>
                      <a:pt x="17142" y="432"/>
                      <a:pt x="15688" y="1"/>
                      <a:pt x="14233" y="1"/>
                    </a:cubicBez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2"/>
              <p:cNvSpPr/>
              <p:nvPr/>
            </p:nvSpPr>
            <p:spPr>
              <a:xfrm>
                <a:off x="6583675" y="0"/>
                <a:ext cx="959475" cy="574975"/>
              </a:xfrm>
              <a:custGeom>
                <a:rect b="b" l="l" r="r" t="t"/>
                <a:pathLst>
                  <a:path extrusionOk="0" h="22999" w="38379">
                    <a:moveTo>
                      <a:pt x="1" y="1"/>
                    </a:moveTo>
                    <a:lnTo>
                      <a:pt x="28154" y="21999"/>
                    </a:lnTo>
                    <a:cubicBezTo>
                      <a:pt x="28552" y="22312"/>
                      <a:pt x="28992" y="22554"/>
                      <a:pt x="29458" y="22719"/>
                    </a:cubicBezTo>
                    <a:cubicBezTo>
                      <a:pt x="29969" y="22904"/>
                      <a:pt x="30509" y="22998"/>
                      <a:pt x="31054" y="22998"/>
                    </a:cubicBezTo>
                    <a:cubicBezTo>
                      <a:pt x="31651" y="22998"/>
                      <a:pt x="32248" y="22885"/>
                      <a:pt x="32817" y="22657"/>
                    </a:cubicBezTo>
                    <a:cubicBezTo>
                      <a:pt x="34375" y="22023"/>
                      <a:pt x="35484" y="20610"/>
                      <a:pt x="35716" y="18943"/>
                    </a:cubicBezTo>
                    <a:lnTo>
                      <a:pt x="38378" y="1"/>
                    </a:lnTo>
                    <a:lnTo>
                      <a:pt x="28865" y="1"/>
                    </a:lnTo>
                    <a:lnTo>
                      <a:pt x="27524" y="9552"/>
                    </a:lnTo>
                    <a:lnTo>
                      <a:pt x="1530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4" name="Google Shape;184;p12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185" name="Google Shape;185;p12"/>
            <p:cNvSpPr/>
            <p:nvPr/>
          </p:nvSpPr>
          <p:spPr>
            <a:xfrm>
              <a:off x="4459872" y="268825"/>
              <a:ext cx="224104" cy="112149"/>
            </a:xfrm>
            <a:custGeom>
              <a:rect b="b" l="l" r="r" t="t"/>
              <a:pathLst>
                <a:path extrusionOk="0" h="1153" w="2304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4459872" y="4762622"/>
              <a:ext cx="224104" cy="112052"/>
            </a:xfrm>
            <a:custGeom>
              <a:rect b="b" l="l" r="r" t="t"/>
              <a:pathLst>
                <a:path extrusionOk="0" h="1152" w="2304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7706505" y="455700"/>
              <a:ext cx="423266" cy="416913"/>
            </a:xfrm>
            <a:custGeom>
              <a:rect b="b" l="l" r="r" t="t"/>
              <a:pathLst>
                <a:path extrusionOk="0" h="7153" w="7262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1402600" y="100236"/>
              <a:ext cx="224103" cy="218722"/>
            </a:xfrm>
            <a:custGeom>
              <a:rect b="b" l="l" r="r" t="t"/>
              <a:pathLst>
                <a:path extrusionOk="0" h="4889" w="5009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9" name="Google Shape;189;p12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190" name="Google Shape;190;p12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2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2" name="Google Shape;192;p12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rect b="b" l="l" r="r" t="t"/>
              <a:pathLst>
                <a:path extrusionOk="0" h="11031" w="15995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7649030" y="4686859"/>
              <a:ext cx="336421" cy="336596"/>
            </a:xfrm>
            <a:custGeom>
              <a:rect b="b" l="l" r="r" t="t"/>
              <a:pathLst>
                <a:path extrusionOk="0" h="5775" w="5772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" name="Google Shape;194;p12"/>
          <p:cNvSpPr txBox="1"/>
          <p:nvPr>
            <p:ph type="ctrTitle"/>
          </p:nvPr>
        </p:nvSpPr>
        <p:spPr>
          <a:xfrm>
            <a:off x="2466723" y="664405"/>
            <a:ext cx="4215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5" name="Google Shape;195;p12"/>
          <p:cNvSpPr txBox="1"/>
          <p:nvPr>
            <p:ph idx="1" type="subTitle"/>
          </p:nvPr>
        </p:nvSpPr>
        <p:spPr>
          <a:xfrm flipH="1">
            <a:off x="2467073" y="1050807"/>
            <a:ext cx="4215600" cy="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12"/>
          <p:cNvSpPr txBox="1"/>
          <p:nvPr>
            <p:ph idx="2" type="ctrTitle"/>
          </p:nvPr>
        </p:nvSpPr>
        <p:spPr>
          <a:xfrm>
            <a:off x="2466723" y="1701879"/>
            <a:ext cx="4215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7" name="Google Shape;197;p12"/>
          <p:cNvSpPr txBox="1"/>
          <p:nvPr>
            <p:ph idx="3" type="subTitle"/>
          </p:nvPr>
        </p:nvSpPr>
        <p:spPr>
          <a:xfrm flipH="1">
            <a:off x="2467073" y="2088281"/>
            <a:ext cx="4215600" cy="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12"/>
          <p:cNvSpPr txBox="1"/>
          <p:nvPr>
            <p:ph idx="4" type="ctrTitle"/>
          </p:nvPr>
        </p:nvSpPr>
        <p:spPr>
          <a:xfrm>
            <a:off x="2466723" y="2739352"/>
            <a:ext cx="4215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9" name="Google Shape;199;p12"/>
          <p:cNvSpPr txBox="1"/>
          <p:nvPr>
            <p:ph idx="5" type="subTitle"/>
          </p:nvPr>
        </p:nvSpPr>
        <p:spPr>
          <a:xfrm flipH="1">
            <a:off x="2467073" y="3125754"/>
            <a:ext cx="4215600" cy="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12"/>
          <p:cNvSpPr txBox="1"/>
          <p:nvPr>
            <p:ph idx="6" type="ctrTitle"/>
          </p:nvPr>
        </p:nvSpPr>
        <p:spPr>
          <a:xfrm>
            <a:off x="2466723" y="3776826"/>
            <a:ext cx="4215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1" name="Google Shape;201;p12"/>
          <p:cNvSpPr txBox="1"/>
          <p:nvPr>
            <p:ph idx="7" type="subTitle"/>
          </p:nvPr>
        </p:nvSpPr>
        <p:spPr>
          <a:xfrm flipH="1">
            <a:off x="2467073" y="4163228"/>
            <a:ext cx="4215600" cy="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9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13"/>
          <p:cNvGrpSpPr/>
          <p:nvPr/>
        </p:nvGrpSpPr>
        <p:grpSpPr>
          <a:xfrm flipH="1">
            <a:off x="659830" y="0"/>
            <a:ext cx="9717332" cy="6034494"/>
            <a:chOff x="-1235925" y="0"/>
            <a:chExt cx="9717332" cy="6034494"/>
          </a:xfrm>
        </p:grpSpPr>
        <p:sp>
          <p:nvSpPr>
            <p:cNvPr id="204" name="Google Shape;204;p13"/>
            <p:cNvSpPr/>
            <p:nvPr/>
          </p:nvSpPr>
          <p:spPr>
            <a:xfrm rot="-1528096">
              <a:off x="5544546" y="3013188"/>
              <a:ext cx="2496710" cy="2611382"/>
            </a:xfrm>
            <a:custGeom>
              <a:rect b="b" l="l" r="r" t="t"/>
              <a:pathLst>
                <a:path extrusionOk="0" h="104458" w="99871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3"/>
            <p:cNvSpPr/>
            <p:nvPr/>
          </p:nvSpPr>
          <p:spPr>
            <a:xfrm>
              <a:off x="-1235925" y="0"/>
              <a:ext cx="4590109" cy="2185646"/>
            </a:xfrm>
            <a:custGeom>
              <a:rect b="b" l="l" r="r" t="t"/>
              <a:pathLst>
                <a:path extrusionOk="0" h="70199" w="147426">
                  <a:moveTo>
                    <a:pt x="10785" y="1"/>
                  </a:moveTo>
                  <a:lnTo>
                    <a:pt x="1" y="12836"/>
                  </a:lnTo>
                  <a:lnTo>
                    <a:pt x="1" y="46342"/>
                  </a:lnTo>
                  <a:lnTo>
                    <a:pt x="133677" y="70027"/>
                  </a:lnTo>
                  <a:cubicBezTo>
                    <a:pt x="134325" y="70141"/>
                    <a:pt x="134974" y="70198"/>
                    <a:pt x="135619" y="70198"/>
                  </a:cubicBezTo>
                  <a:cubicBezTo>
                    <a:pt x="136144" y="70198"/>
                    <a:pt x="136671" y="70159"/>
                    <a:pt x="137192" y="70084"/>
                  </a:cubicBezTo>
                  <a:cubicBezTo>
                    <a:pt x="139859" y="69705"/>
                    <a:pt x="142342" y="68359"/>
                    <a:pt x="144128" y="66232"/>
                  </a:cubicBezTo>
                  <a:cubicBezTo>
                    <a:pt x="146687" y="63190"/>
                    <a:pt x="147426" y="59020"/>
                    <a:pt x="146071" y="55287"/>
                  </a:cubicBezTo>
                  <a:lnTo>
                    <a:pt x="125996" y="1"/>
                  </a:lnTo>
                  <a:lnTo>
                    <a:pt x="102340" y="1"/>
                  </a:lnTo>
                  <a:lnTo>
                    <a:pt x="118596" y="44769"/>
                  </a:lnTo>
                  <a:lnTo>
                    <a:pt x="17289" y="26822"/>
                  </a:lnTo>
                  <a:lnTo>
                    <a:pt x="39832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6583675" y="0"/>
              <a:ext cx="959475" cy="574975"/>
            </a:xfrm>
            <a:custGeom>
              <a:rect b="b" l="l" r="r" t="t"/>
              <a:pathLst>
                <a:path extrusionOk="0" h="22999" w="38379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" name="Google Shape;207;p13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208" name="Google Shape;208;p13"/>
            <p:cNvSpPr/>
            <p:nvPr/>
          </p:nvSpPr>
          <p:spPr>
            <a:xfrm>
              <a:off x="4459872" y="268825"/>
              <a:ext cx="224104" cy="112149"/>
            </a:xfrm>
            <a:custGeom>
              <a:rect b="b" l="l" r="r" t="t"/>
              <a:pathLst>
                <a:path extrusionOk="0" h="1153" w="2304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4459872" y="4762622"/>
              <a:ext cx="224104" cy="112052"/>
            </a:xfrm>
            <a:custGeom>
              <a:rect b="b" l="l" r="r" t="t"/>
              <a:pathLst>
                <a:path extrusionOk="0" h="1152" w="2304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7706505" y="455700"/>
              <a:ext cx="423266" cy="416913"/>
            </a:xfrm>
            <a:custGeom>
              <a:rect b="b" l="l" r="r" t="t"/>
              <a:pathLst>
                <a:path extrusionOk="0" h="7153" w="7262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1402600" y="100236"/>
              <a:ext cx="224103" cy="218722"/>
            </a:xfrm>
            <a:custGeom>
              <a:rect b="b" l="l" r="r" t="t"/>
              <a:pathLst>
                <a:path extrusionOk="0" h="4889" w="5009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2" name="Google Shape;212;p13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213" name="Google Shape;213;p13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13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5" name="Google Shape;215;p13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rect b="b" l="l" r="r" t="t"/>
              <a:pathLst>
                <a:path extrusionOk="0" h="11031" w="15995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3"/>
            <p:cNvSpPr/>
            <p:nvPr/>
          </p:nvSpPr>
          <p:spPr>
            <a:xfrm>
              <a:off x="7649030" y="4686859"/>
              <a:ext cx="336421" cy="336596"/>
            </a:xfrm>
            <a:custGeom>
              <a:rect b="b" l="l" r="r" t="t"/>
              <a:pathLst>
                <a:path extrusionOk="0" h="5775" w="5772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7" name="Google Shape;217;p13"/>
          <p:cNvSpPr txBox="1"/>
          <p:nvPr>
            <p:ph type="ctrTitle"/>
          </p:nvPr>
        </p:nvSpPr>
        <p:spPr>
          <a:xfrm>
            <a:off x="1529388" y="3295188"/>
            <a:ext cx="6085200" cy="57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8" name="Google Shape;218;p13"/>
          <p:cNvSpPr txBox="1"/>
          <p:nvPr>
            <p:ph idx="1" type="subTitle"/>
          </p:nvPr>
        </p:nvSpPr>
        <p:spPr>
          <a:xfrm>
            <a:off x="1529421" y="2038963"/>
            <a:ext cx="6085200" cy="1213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ong list">
  <p:cSld name="CUSTOM_8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14"/>
          <p:cNvGrpSpPr/>
          <p:nvPr/>
        </p:nvGrpSpPr>
        <p:grpSpPr>
          <a:xfrm>
            <a:off x="2600" y="0"/>
            <a:ext cx="9141388" cy="5143500"/>
            <a:chOff x="2600" y="0"/>
            <a:chExt cx="9141388" cy="5143500"/>
          </a:xfrm>
        </p:grpSpPr>
        <p:sp>
          <p:nvSpPr>
            <p:cNvPr id="221" name="Google Shape;221;p14"/>
            <p:cNvSpPr/>
            <p:nvPr/>
          </p:nvSpPr>
          <p:spPr>
            <a:xfrm rot="5400000">
              <a:off x="5830875" y="1830375"/>
              <a:ext cx="3645950" cy="2980275"/>
            </a:xfrm>
            <a:custGeom>
              <a:rect b="b" l="l" r="r" t="t"/>
              <a:pathLst>
                <a:path extrusionOk="0" h="119211" w="145838">
                  <a:moveTo>
                    <a:pt x="0" y="1"/>
                  </a:moveTo>
                  <a:cubicBezTo>
                    <a:pt x="1292" y="31275"/>
                    <a:pt x="14076" y="60489"/>
                    <a:pt x="36342" y="82756"/>
                  </a:cubicBezTo>
                  <a:cubicBezTo>
                    <a:pt x="59851" y="106264"/>
                    <a:pt x="91108" y="119211"/>
                    <a:pt x="124355" y="119211"/>
                  </a:cubicBezTo>
                  <a:cubicBezTo>
                    <a:pt x="131628" y="119211"/>
                    <a:pt x="138812" y="118589"/>
                    <a:pt x="145838" y="117374"/>
                  </a:cubicBezTo>
                  <a:lnTo>
                    <a:pt x="145838" y="96140"/>
                  </a:lnTo>
                  <a:cubicBezTo>
                    <a:pt x="138849" y="97606"/>
                    <a:pt x="131661" y="98365"/>
                    <a:pt x="124355" y="98365"/>
                  </a:cubicBezTo>
                  <a:cubicBezTo>
                    <a:pt x="96676" y="98365"/>
                    <a:pt x="70653" y="87588"/>
                    <a:pt x="51080" y="68014"/>
                  </a:cubicBezTo>
                  <a:cubicBezTo>
                    <a:pt x="32752" y="49686"/>
                    <a:pt x="22137" y="25703"/>
                    <a:pt x="20861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2" name="Google Shape;222;p14"/>
            <p:cNvGrpSpPr/>
            <p:nvPr/>
          </p:nvGrpSpPr>
          <p:grpSpPr>
            <a:xfrm flipH="1">
              <a:off x="2600" y="0"/>
              <a:ext cx="3394238" cy="5143500"/>
              <a:chOff x="5744400" y="0"/>
              <a:chExt cx="3394238" cy="5143500"/>
            </a:xfrm>
          </p:grpSpPr>
          <p:sp>
            <p:nvSpPr>
              <p:cNvPr id="223" name="Google Shape;223;p14"/>
              <p:cNvSpPr/>
              <p:nvPr/>
            </p:nvSpPr>
            <p:spPr>
              <a:xfrm>
                <a:off x="5744400" y="2532050"/>
                <a:ext cx="2496775" cy="2611450"/>
              </a:xfrm>
              <a:custGeom>
                <a:rect b="b" l="l" r="r" t="t"/>
                <a:pathLst>
                  <a:path extrusionOk="0" h="104458" w="99871">
                    <a:moveTo>
                      <a:pt x="20710" y="20753"/>
                    </a:moveTo>
                    <a:lnTo>
                      <a:pt x="77504" y="59211"/>
                    </a:lnTo>
                    <a:lnTo>
                      <a:pt x="15797" y="89169"/>
                    </a:lnTo>
                    <a:lnTo>
                      <a:pt x="20710" y="20753"/>
                    </a:lnTo>
                    <a:close/>
                    <a:moveTo>
                      <a:pt x="14233" y="1"/>
                    </a:moveTo>
                    <a:cubicBezTo>
                      <a:pt x="13129" y="1"/>
                      <a:pt x="12021" y="248"/>
                      <a:pt x="10997" y="750"/>
                    </a:cubicBezTo>
                    <a:cubicBezTo>
                      <a:pt x="8609" y="1905"/>
                      <a:pt x="7027" y="4241"/>
                      <a:pt x="6838" y="6885"/>
                    </a:cubicBezTo>
                    <a:lnTo>
                      <a:pt x="90" y="100914"/>
                    </a:lnTo>
                    <a:cubicBezTo>
                      <a:pt x="0" y="102151"/>
                      <a:pt x="228" y="103363"/>
                      <a:pt x="716" y="104458"/>
                    </a:cubicBezTo>
                    <a:lnTo>
                      <a:pt x="18242" y="104458"/>
                    </a:lnTo>
                    <a:lnTo>
                      <a:pt x="95527" y="66938"/>
                    </a:lnTo>
                    <a:cubicBezTo>
                      <a:pt x="96242" y="66593"/>
                      <a:pt x="96892" y="66138"/>
                      <a:pt x="97445" y="65598"/>
                    </a:cubicBezTo>
                    <a:cubicBezTo>
                      <a:pt x="98734" y="64347"/>
                      <a:pt x="99549" y="62650"/>
                      <a:pt x="99682" y="60803"/>
                    </a:cubicBezTo>
                    <a:cubicBezTo>
                      <a:pt x="99871" y="58159"/>
                      <a:pt x="98639" y="55620"/>
                      <a:pt x="96446" y="54137"/>
                    </a:cubicBezTo>
                    <a:lnTo>
                      <a:pt x="18388" y="1280"/>
                    </a:lnTo>
                    <a:cubicBezTo>
                      <a:pt x="17142" y="432"/>
                      <a:pt x="15688" y="1"/>
                      <a:pt x="14233" y="1"/>
                    </a:cubicBez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14"/>
              <p:cNvSpPr/>
              <p:nvPr/>
            </p:nvSpPr>
            <p:spPr>
              <a:xfrm>
                <a:off x="6583675" y="0"/>
                <a:ext cx="959475" cy="574975"/>
              </a:xfrm>
              <a:custGeom>
                <a:rect b="b" l="l" r="r" t="t"/>
                <a:pathLst>
                  <a:path extrusionOk="0" h="22999" w="38379">
                    <a:moveTo>
                      <a:pt x="1" y="1"/>
                    </a:moveTo>
                    <a:lnTo>
                      <a:pt x="28154" y="21999"/>
                    </a:lnTo>
                    <a:cubicBezTo>
                      <a:pt x="28552" y="22312"/>
                      <a:pt x="28992" y="22554"/>
                      <a:pt x="29458" y="22719"/>
                    </a:cubicBezTo>
                    <a:cubicBezTo>
                      <a:pt x="29969" y="22904"/>
                      <a:pt x="30509" y="22998"/>
                      <a:pt x="31054" y="22998"/>
                    </a:cubicBezTo>
                    <a:cubicBezTo>
                      <a:pt x="31651" y="22998"/>
                      <a:pt x="32248" y="22885"/>
                      <a:pt x="32817" y="22657"/>
                    </a:cubicBezTo>
                    <a:cubicBezTo>
                      <a:pt x="34375" y="22023"/>
                      <a:pt x="35484" y="20610"/>
                      <a:pt x="35716" y="18943"/>
                    </a:cubicBezTo>
                    <a:lnTo>
                      <a:pt x="38378" y="1"/>
                    </a:lnTo>
                    <a:lnTo>
                      <a:pt x="28865" y="1"/>
                    </a:lnTo>
                    <a:lnTo>
                      <a:pt x="27524" y="9552"/>
                    </a:lnTo>
                    <a:lnTo>
                      <a:pt x="1530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4"/>
              <p:cNvSpPr/>
              <p:nvPr/>
            </p:nvSpPr>
            <p:spPr>
              <a:xfrm rot="10800000">
                <a:off x="8357563" y="268825"/>
                <a:ext cx="781075" cy="995825"/>
              </a:xfrm>
              <a:custGeom>
                <a:rect b="b" l="l" r="r" t="t"/>
                <a:pathLst>
                  <a:path extrusionOk="0" h="39833" w="31243">
                    <a:moveTo>
                      <a:pt x="1" y="1"/>
                    </a:moveTo>
                    <a:lnTo>
                      <a:pt x="1" y="7491"/>
                    </a:lnTo>
                    <a:lnTo>
                      <a:pt x="21885" y="22311"/>
                    </a:lnTo>
                    <a:lnTo>
                      <a:pt x="1" y="32938"/>
                    </a:lnTo>
                    <a:lnTo>
                      <a:pt x="1" y="39832"/>
                    </a:lnTo>
                    <a:lnTo>
                      <a:pt x="29423" y="25547"/>
                    </a:lnTo>
                    <a:cubicBezTo>
                      <a:pt x="29727" y="25400"/>
                      <a:pt x="29996" y="25210"/>
                      <a:pt x="30229" y="24983"/>
                    </a:cubicBezTo>
                    <a:cubicBezTo>
                      <a:pt x="30769" y="24462"/>
                      <a:pt x="31110" y="23751"/>
                      <a:pt x="31167" y="22979"/>
                    </a:cubicBezTo>
                    <a:cubicBezTo>
                      <a:pt x="31242" y="21871"/>
                      <a:pt x="30726" y="20810"/>
                      <a:pt x="29812" y="20189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6" name="Google Shape;226;p14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227" name="Google Shape;227;p14"/>
            <p:cNvSpPr/>
            <p:nvPr/>
          </p:nvSpPr>
          <p:spPr>
            <a:xfrm>
              <a:off x="4459872" y="268825"/>
              <a:ext cx="224104" cy="112149"/>
            </a:xfrm>
            <a:custGeom>
              <a:rect b="b" l="l" r="r" t="t"/>
              <a:pathLst>
                <a:path extrusionOk="0" h="1153" w="2304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4459872" y="4762622"/>
              <a:ext cx="224104" cy="112052"/>
            </a:xfrm>
            <a:custGeom>
              <a:rect b="b" l="l" r="r" t="t"/>
              <a:pathLst>
                <a:path extrusionOk="0" h="1152" w="2304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7706505" y="455700"/>
              <a:ext cx="423266" cy="416913"/>
            </a:xfrm>
            <a:custGeom>
              <a:rect b="b" l="l" r="r" t="t"/>
              <a:pathLst>
                <a:path extrusionOk="0" h="7153" w="7262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1402600" y="100236"/>
              <a:ext cx="224103" cy="218722"/>
            </a:xfrm>
            <a:custGeom>
              <a:rect b="b" l="l" r="r" t="t"/>
              <a:pathLst>
                <a:path extrusionOk="0" h="4889" w="5009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1" name="Google Shape;231;p14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232" name="Google Shape;232;p14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4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4" name="Google Shape;234;p14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rect b="b" l="l" r="r" t="t"/>
              <a:pathLst>
                <a:path extrusionOk="0" h="11031" w="15995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7649030" y="4686859"/>
              <a:ext cx="336421" cy="336596"/>
            </a:xfrm>
            <a:custGeom>
              <a:rect b="b" l="l" r="r" t="t"/>
              <a:pathLst>
                <a:path extrusionOk="0" h="5775" w="5772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14"/>
          <p:cNvSpPr txBox="1"/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37" name="Google Shape;237;p14"/>
          <p:cNvSpPr txBox="1"/>
          <p:nvPr>
            <p:ph idx="1" type="body"/>
          </p:nvPr>
        </p:nvSpPr>
        <p:spPr>
          <a:xfrm>
            <a:off x="720050" y="1371600"/>
            <a:ext cx="7703700" cy="31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  <a:defRPr sz="1200"/>
            </a:lvl1pPr>
            <a:lvl2pPr indent="-29845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2pPr>
            <a:lvl3pPr indent="-29845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romanLcPeriod"/>
              <a:defRPr/>
            </a:lvl3pPr>
            <a:lvl4pPr indent="-29845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rabicPeriod"/>
              <a:defRPr/>
            </a:lvl4pPr>
            <a:lvl5pPr indent="-29845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5pPr>
            <a:lvl6pPr indent="-29845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romanLcPeriod"/>
              <a:defRPr/>
            </a:lvl6pPr>
            <a:lvl7pPr indent="-29845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rabicPeriod"/>
              <a:defRPr/>
            </a:lvl7pPr>
            <a:lvl8pPr indent="-29845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8pPr>
            <a:lvl9pPr indent="-29845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Muli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CUSTOM_2_2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5"/>
          <p:cNvSpPr txBox="1"/>
          <p:nvPr>
            <p:ph idx="1" type="subTitle"/>
          </p:nvPr>
        </p:nvSpPr>
        <p:spPr>
          <a:xfrm>
            <a:off x="6095071" y="2747925"/>
            <a:ext cx="22551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40" name="Google Shape;240;p15"/>
          <p:cNvSpPr txBox="1"/>
          <p:nvPr>
            <p:ph idx="2" type="subTitle"/>
          </p:nvPr>
        </p:nvSpPr>
        <p:spPr>
          <a:xfrm>
            <a:off x="3421421" y="2747925"/>
            <a:ext cx="22551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41" name="Google Shape;241;p15"/>
          <p:cNvSpPr txBox="1"/>
          <p:nvPr>
            <p:ph idx="3" type="subTitle"/>
          </p:nvPr>
        </p:nvSpPr>
        <p:spPr>
          <a:xfrm>
            <a:off x="747771" y="2747925"/>
            <a:ext cx="22551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42" name="Google Shape;242;p15"/>
          <p:cNvSpPr txBox="1"/>
          <p:nvPr>
            <p:ph idx="4" type="subTitle"/>
          </p:nvPr>
        </p:nvSpPr>
        <p:spPr>
          <a:xfrm>
            <a:off x="6095071" y="3523725"/>
            <a:ext cx="2255100" cy="7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243" name="Google Shape;243;p15"/>
          <p:cNvSpPr txBox="1"/>
          <p:nvPr>
            <p:ph idx="5" type="subTitle"/>
          </p:nvPr>
        </p:nvSpPr>
        <p:spPr>
          <a:xfrm>
            <a:off x="3421421" y="3523725"/>
            <a:ext cx="2255100" cy="7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244" name="Google Shape;244;p15"/>
          <p:cNvSpPr txBox="1"/>
          <p:nvPr>
            <p:ph idx="6" type="subTitle"/>
          </p:nvPr>
        </p:nvSpPr>
        <p:spPr>
          <a:xfrm>
            <a:off x="747771" y="3523725"/>
            <a:ext cx="2255100" cy="7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245" name="Google Shape;245;p15"/>
          <p:cNvSpPr txBox="1"/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  <p:grpSp>
        <p:nvGrpSpPr>
          <p:cNvPr id="246" name="Google Shape;246;p15"/>
          <p:cNvGrpSpPr/>
          <p:nvPr/>
        </p:nvGrpSpPr>
        <p:grpSpPr>
          <a:xfrm>
            <a:off x="2410550" y="0"/>
            <a:ext cx="6730688" cy="6715400"/>
            <a:chOff x="2407950" y="0"/>
            <a:chExt cx="6730688" cy="6715400"/>
          </a:xfrm>
        </p:grpSpPr>
        <p:sp>
          <p:nvSpPr>
            <p:cNvPr id="247" name="Google Shape;247;p15"/>
            <p:cNvSpPr/>
            <p:nvPr/>
          </p:nvSpPr>
          <p:spPr>
            <a:xfrm>
              <a:off x="2407950" y="4103950"/>
              <a:ext cx="2496775" cy="2611450"/>
            </a:xfrm>
            <a:custGeom>
              <a:rect b="b" l="l" r="r" t="t"/>
              <a:pathLst>
                <a:path extrusionOk="0" h="104458" w="99871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6583675" y="0"/>
              <a:ext cx="959475" cy="574975"/>
            </a:xfrm>
            <a:custGeom>
              <a:rect b="b" l="l" r="r" t="t"/>
              <a:pathLst>
                <a:path extrusionOk="0" h="22999" w="38379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 rot="10800000">
              <a:off x="8357563" y="3476400"/>
              <a:ext cx="781075" cy="995825"/>
            </a:xfrm>
            <a:custGeom>
              <a:rect b="b" l="l" r="r" t="t"/>
              <a:pathLst>
                <a:path extrusionOk="0" h="39833" w="31243">
                  <a:moveTo>
                    <a:pt x="1" y="1"/>
                  </a:moveTo>
                  <a:lnTo>
                    <a:pt x="1" y="7491"/>
                  </a:lnTo>
                  <a:lnTo>
                    <a:pt x="21885" y="22311"/>
                  </a:lnTo>
                  <a:lnTo>
                    <a:pt x="1" y="32938"/>
                  </a:lnTo>
                  <a:lnTo>
                    <a:pt x="1" y="39832"/>
                  </a:lnTo>
                  <a:lnTo>
                    <a:pt x="29423" y="25547"/>
                  </a:lnTo>
                  <a:cubicBezTo>
                    <a:pt x="29727" y="25400"/>
                    <a:pt x="29996" y="25210"/>
                    <a:pt x="30229" y="24983"/>
                  </a:cubicBezTo>
                  <a:cubicBezTo>
                    <a:pt x="30769" y="24462"/>
                    <a:pt x="31110" y="23751"/>
                    <a:pt x="31167" y="22979"/>
                  </a:cubicBezTo>
                  <a:cubicBezTo>
                    <a:pt x="31242" y="21871"/>
                    <a:pt x="30726" y="20810"/>
                    <a:pt x="29812" y="2018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" name="Google Shape;250;p15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251" name="Google Shape;251;p15"/>
            <p:cNvSpPr/>
            <p:nvPr/>
          </p:nvSpPr>
          <p:spPr>
            <a:xfrm>
              <a:off x="4459872" y="268825"/>
              <a:ext cx="224104" cy="112149"/>
            </a:xfrm>
            <a:custGeom>
              <a:rect b="b" l="l" r="r" t="t"/>
              <a:pathLst>
                <a:path extrusionOk="0" h="1153" w="2304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4459872" y="4762622"/>
              <a:ext cx="224104" cy="112052"/>
            </a:xfrm>
            <a:custGeom>
              <a:rect b="b" l="l" r="r" t="t"/>
              <a:pathLst>
                <a:path extrusionOk="0" h="1152" w="2304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7706505" y="455700"/>
              <a:ext cx="423266" cy="416913"/>
            </a:xfrm>
            <a:custGeom>
              <a:rect b="b" l="l" r="r" t="t"/>
              <a:pathLst>
                <a:path extrusionOk="0" h="7153" w="7262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1402600" y="100236"/>
              <a:ext cx="224103" cy="218722"/>
            </a:xfrm>
            <a:custGeom>
              <a:rect b="b" l="l" r="r" t="t"/>
              <a:pathLst>
                <a:path extrusionOk="0" h="4889" w="5009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5" name="Google Shape;255;p15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256" name="Google Shape;256;p15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5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8" name="Google Shape;258;p15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rect b="b" l="l" r="r" t="t"/>
              <a:pathLst>
                <a:path extrusionOk="0" h="11031" w="15995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7649030" y="4686859"/>
              <a:ext cx="336421" cy="336596"/>
            </a:xfrm>
            <a:custGeom>
              <a:rect b="b" l="l" r="r" t="t"/>
              <a:pathLst>
                <a:path extrusionOk="0" h="5775" w="5772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ONE_COLUMN_TEXT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16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262" name="Google Shape;262;p16"/>
            <p:cNvSpPr/>
            <p:nvPr/>
          </p:nvSpPr>
          <p:spPr>
            <a:xfrm>
              <a:off x="4459872" y="268825"/>
              <a:ext cx="224104" cy="112149"/>
            </a:xfrm>
            <a:custGeom>
              <a:rect b="b" l="l" r="r" t="t"/>
              <a:pathLst>
                <a:path extrusionOk="0" h="1153" w="2304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4459872" y="4762622"/>
              <a:ext cx="224104" cy="112052"/>
            </a:xfrm>
            <a:custGeom>
              <a:rect b="b" l="l" r="r" t="t"/>
              <a:pathLst>
                <a:path extrusionOk="0" h="1152" w="2304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7706505" y="455700"/>
              <a:ext cx="423266" cy="416913"/>
            </a:xfrm>
            <a:custGeom>
              <a:rect b="b" l="l" r="r" t="t"/>
              <a:pathLst>
                <a:path extrusionOk="0" h="7153" w="7262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1402600" y="100236"/>
              <a:ext cx="224103" cy="218722"/>
            </a:xfrm>
            <a:custGeom>
              <a:rect b="b" l="l" r="r" t="t"/>
              <a:pathLst>
                <a:path extrusionOk="0" h="4889" w="5009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6" name="Google Shape;266;p16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267" name="Google Shape;267;p16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6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9" name="Google Shape;269;p16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rect b="b" l="l" r="r" t="t"/>
              <a:pathLst>
                <a:path extrusionOk="0" h="11031" w="15995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7649030" y="4686859"/>
              <a:ext cx="336421" cy="336596"/>
            </a:xfrm>
            <a:custGeom>
              <a:rect b="b" l="l" r="r" t="t"/>
              <a:pathLst>
                <a:path extrusionOk="0" h="5775" w="5772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1" name="Google Shape;271;p16"/>
          <p:cNvSpPr txBox="1"/>
          <p:nvPr>
            <p:ph idx="1" type="subTitle"/>
          </p:nvPr>
        </p:nvSpPr>
        <p:spPr>
          <a:xfrm>
            <a:off x="720000" y="2584175"/>
            <a:ext cx="4016400" cy="16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272" name="Google Shape;272;p16"/>
          <p:cNvSpPr txBox="1"/>
          <p:nvPr>
            <p:ph type="ctrTitle"/>
          </p:nvPr>
        </p:nvSpPr>
        <p:spPr>
          <a:xfrm>
            <a:off x="720050" y="349075"/>
            <a:ext cx="26001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MAIN_POINT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17"/>
          <p:cNvGrpSpPr/>
          <p:nvPr/>
        </p:nvGrpSpPr>
        <p:grpSpPr>
          <a:xfrm>
            <a:off x="-12" y="0"/>
            <a:ext cx="8246538" cy="5143500"/>
            <a:chOff x="-12" y="0"/>
            <a:chExt cx="8246538" cy="5143500"/>
          </a:xfrm>
        </p:grpSpPr>
        <p:grpSp>
          <p:nvGrpSpPr>
            <p:cNvPr id="275" name="Google Shape;275;p17"/>
            <p:cNvGrpSpPr/>
            <p:nvPr/>
          </p:nvGrpSpPr>
          <p:grpSpPr>
            <a:xfrm>
              <a:off x="5749750" y="0"/>
              <a:ext cx="2496775" cy="5143500"/>
              <a:chOff x="5744400" y="0"/>
              <a:chExt cx="2496775" cy="5143500"/>
            </a:xfrm>
          </p:grpSpPr>
          <p:sp>
            <p:nvSpPr>
              <p:cNvPr id="276" name="Google Shape;276;p17"/>
              <p:cNvSpPr/>
              <p:nvPr/>
            </p:nvSpPr>
            <p:spPr>
              <a:xfrm>
                <a:off x="5744400" y="2532050"/>
                <a:ext cx="2496775" cy="2611450"/>
              </a:xfrm>
              <a:custGeom>
                <a:rect b="b" l="l" r="r" t="t"/>
                <a:pathLst>
                  <a:path extrusionOk="0" h="104458" w="99871">
                    <a:moveTo>
                      <a:pt x="20710" y="20753"/>
                    </a:moveTo>
                    <a:lnTo>
                      <a:pt x="77504" y="59211"/>
                    </a:lnTo>
                    <a:lnTo>
                      <a:pt x="15797" y="89169"/>
                    </a:lnTo>
                    <a:lnTo>
                      <a:pt x="20710" y="20753"/>
                    </a:lnTo>
                    <a:close/>
                    <a:moveTo>
                      <a:pt x="14233" y="1"/>
                    </a:moveTo>
                    <a:cubicBezTo>
                      <a:pt x="13129" y="1"/>
                      <a:pt x="12021" y="248"/>
                      <a:pt x="10997" y="750"/>
                    </a:cubicBezTo>
                    <a:cubicBezTo>
                      <a:pt x="8609" y="1905"/>
                      <a:pt x="7027" y="4241"/>
                      <a:pt x="6838" y="6885"/>
                    </a:cubicBezTo>
                    <a:lnTo>
                      <a:pt x="90" y="100914"/>
                    </a:lnTo>
                    <a:cubicBezTo>
                      <a:pt x="0" y="102151"/>
                      <a:pt x="228" y="103363"/>
                      <a:pt x="716" y="104458"/>
                    </a:cubicBezTo>
                    <a:lnTo>
                      <a:pt x="18242" y="104458"/>
                    </a:lnTo>
                    <a:lnTo>
                      <a:pt x="95527" y="66938"/>
                    </a:lnTo>
                    <a:cubicBezTo>
                      <a:pt x="96242" y="66593"/>
                      <a:pt x="96892" y="66138"/>
                      <a:pt x="97445" y="65598"/>
                    </a:cubicBezTo>
                    <a:cubicBezTo>
                      <a:pt x="98734" y="64347"/>
                      <a:pt x="99549" y="62650"/>
                      <a:pt x="99682" y="60803"/>
                    </a:cubicBezTo>
                    <a:cubicBezTo>
                      <a:pt x="99871" y="58159"/>
                      <a:pt x="98639" y="55620"/>
                      <a:pt x="96446" y="54137"/>
                    </a:cubicBezTo>
                    <a:lnTo>
                      <a:pt x="18388" y="1280"/>
                    </a:lnTo>
                    <a:cubicBezTo>
                      <a:pt x="17142" y="432"/>
                      <a:pt x="15688" y="1"/>
                      <a:pt x="14233" y="1"/>
                    </a:cubicBez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17"/>
              <p:cNvSpPr/>
              <p:nvPr/>
            </p:nvSpPr>
            <p:spPr>
              <a:xfrm>
                <a:off x="6583675" y="0"/>
                <a:ext cx="959475" cy="574975"/>
              </a:xfrm>
              <a:custGeom>
                <a:rect b="b" l="l" r="r" t="t"/>
                <a:pathLst>
                  <a:path extrusionOk="0" h="22999" w="38379">
                    <a:moveTo>
                      <a:pt x="1" y="1"/>
                    </a:moveTo>
                    <a:lnTo>
                      <a:pt x="28154" y="21999"/>
                    </a:lnTo>
                    <a:cubicBezTo>
                      <a:pt x="28552" y="22312"/>
                      <a:pt x="28992" y="22554"/>
                      <a:pt x="29458" y="22719"/>
                    </a:cubicBezTo>
                    <a:cubicBezTo>
                      <a:pt x="29969" y="22904"/>
                      <a:pt x="30509" y="22998"/>
                      <a:pt x="31054" y="22998"/>
                    </a:cubicBezTo>
                    <a:cubicBezTo>
                      <a:pt x="31651" y="22998"/>
                      <a:pt x="32248" y="22885"/>
                      <a:pt x="32817" y="22657"/>
                    </a:cubicBezTo>
                    <a:cubicBezTo>
                      <a:pt x="34375" y="22023"/>
                      <a:pt x="35484" y="20610"/>
                      <a:pt x="35716" y="18943"/>
                    </a:cubicBezTo>
                    <a:lnTo>
                      <a:pt x="38378" y="1"/>
                    </a:lnTo>
                    <a:lnTo>
                      <a:pt x="28865" y="1"/>
                    </a:lnTo>
                    <a:lnTo>
                      <a:pt x="27524" y="9552"/>
                    </a:lnTo>
                    <a:lnTo>
                      <a:pt x="1530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8" name="Google Shape;278;p17"/>
            <p:cNvSpPr/>
            <p:nvPr/>
          </p:nvSpPr>
          <p:spPr>
            <a:xfrm flipH="1" rot="-5400000">
              <a:off x="-332850" y="1830375"/>
              <a:ext cx="3645950" cy="2980275"/>
            </a:xfrm>
            <a:custGeom>
              <a:rect b="b" l="l" r="r" t="t"/>
              <a:pathLst>
                <a:path extrusionOk="0" h="119211" w="145838">
                  <a:moveTo>
                    <a:pt x="0" y="1"/>
                  </a:moveTo>
                  <a:cubicBezTo>
                    <a:pt x="1292" y="31275"/>
                    <a:pt x="14076" y="60489"/>
                    <a:pt x="36342" y="82756"/>
                  </a:cubicBezTo>
                  <a:cubicBezTo>
                    <a:pt x="59851" y="106264"/>
                    <a:pt x="91108" y="119211"/>
                    <a:pt x="124355" y="119211"/>
                  </a:cubicBezTo>
                  <a:cubicBezTo>
                    <a:pt x="131628" y="119211"/>
                    <a:pt x="138812" y="118589"/>
                    <a:pt x="145838" y="117374"/>
                  </a:cubicBezTo>
                  <a:lnTo>
                    <a:pt x="145838" y="96140"/>
                  </a:lnTo>
                  <a:cubicBezTo>
                    <a:pt x="138849" y="97606"/>
                    <a:pt x="131661" y="98365"/>
                    <a:pt x="124355" y="98365"/>
                  </a:cubicBezTo>
                  <a:cubicBezTo>
                    <a:pt x="96676" y="98365"/>
                    <a:pt x="70653" y="87588"/>
                    <a:pt x="51080" y="68014"/>
                  </a:cubicBezTo>
                  <a:cubicBezTo>
                    <a:pt x="32752" y="49686"/>
                    <a:pt x="22137" y="25703"/>
                    <a:pt x="20861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9" name="Google Shape;279;p17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280" name="Google Shape;280;p17"/>
            <p:cNvSpPr/>
            <p:nvPr/>
          </p:nvSpPr>
          <p:spPr>
            <a:xfrm>
              <a:off x="4459872" y="268825"/>
              <a:ext cx="224104" cy="112149"/>
            </a:xfrm>
            <a:custGeom>
              <a:rect b="b" l="l" r="r" t="t"/>
              <a:pathLst>
                <a:path extrusionOk="0" h="1153" w="2304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7"/>
            <p:cNvSpPr/>
            <p:nvPr/>
          </p:nvSpPr>
          <p:spPr>
            <a:xfrm>
              <a:off x="4459872" y="4762622"/>
              <a:ext cx="224104" cy="112052"/>
            </a:xfrm>
            <a:custGeom>
              <a:rect b="b" l="l" r="r" t="t"/>
              <a:pathLst>
                <a:path extrusionOk="0" h="1152" w="2304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7"/>
            <p:cNvSpPr/>
            <p:nvPr/>
          </p:nvSpPr>
          <p:spPr>
            <a:xfrm>
              <a:off x="7706505" y="455700"/>
              <a:ext cx="423266" cy="416913"/>
            </a:xfrm>
            <a:custGeom>
              <a:rect b="b" l="l" r="r" t="t"/>
              <a:pathLst>
                <a:path extrusionOk="0" h="7153" w="7262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7"/>
            <p:cNvSpPr/>
            <p:nvPr/>
          </p:nvSpPr>
          <p:spPr>
            <a:xfrm>
              <a:off x="1402600" y="100236"/>
              <a:ext cx="224103" cy="218722"/>
            </a:xfrm>
            <a:custGeom>
              <a:rect b="b" l="l" r="r" t="t"/>
              <a:pathLst>
                <a:path extrusionOk="0" h="4889" w="5009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4" name="Google Shape;284;p17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285" name="Google Shape;285;p17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17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7" name="Google Shape;287;p17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rect b="b" l="l" r="r" t="t"/>
              <a:pathLst>
                <a:path extrusionOk="0" h="11031" w="15995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7"/>
            <p:cNvSpPr/>
            <p:nvPr/>
          </p:nvSpPr>
          <p:spPr>
            <a:xfrm>
              <a:off x="7649030" y="4686859"/>
              <a:ext cx="336421" cy="336596"/>
            </a:xfrm>
            <a:custGeom>
              <a:rect b="b" l="l" r="r" t="t"/>
              <a:pathLst>
                <a:path extrusionOk="0" h="5775" w="5772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9" name="Google Shape;289;p17"/>
          <p:cNvSpPr txBox="1"/>
          <p:nvPr>
            <p:ph type="title"/>
          </p:nvPr>
        </p:nvSpPr>
        <p:spPr>
          <a:xfrm>
            <a:off x="1502350" y="1786700"/>
            <a:ext cx="3721800" cy="15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7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oogle Shape;291;p18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292" name="Google Shape;292;p18"/>
            <p:cNvSpPr/>
            <p:nvPr/>
          </p:nvSpPr>
          <p:spPr>
            <a:xfrm>
              <a:off x="4459872" y="268825"/>
              <a:ext cx="224104" cy="112149"/>
            </a:xfrm>
            <a:custGeom>
              <a:rect b="b" l="l" r="r" t="t"/>
              <a:pathLst>
                <a:path extrusionOk="0" h="1153" w="2304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8"/>
            <p:cNvSpPr/>
            <p:nvPr/>
          </p:nvSpPr>
          <p:spPr>
            <a:xfrm>
              <a:off x="4459872" y="4762622"/>
              <a:ext cx="224104" cy="112052"/>
            </a:xfrm>
            <a:custGeom>
              <a:rect b="b" l="l" r="r" t="t"/>
              <a:pathLst>
                <a:path extrusionOk="0" h="1152" w="2304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8"/>
            <p:cNvSpPr/>
            <p:nvPr/>
          </p:nvSpPr>
          <p:spPr>
            <a:xfrm>
              <a:off x="7706505" y="455700"/>
              <a:ext cx="423266" cy="416913"/>
            </a:xfrm>
            <a:custGeom>
              <a:rect b="b" l="l" r="r" t="t"/>
              <a:pathLst>
                <a:path extrusionOk="0" h="7153" w="7262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1402600" y="100236"/>
              <a:ext cx="224103" cy="218722"/>
            </a:xfrm>
            <a:custGeom>
              <a:rect b="b" l="l" r="r" t="t"/>
              <a:pathLst>
                <a:path extrusionOk="0" h="4889" w="5009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6" name="Google Shape;296;p18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297" name="Google Shape;297;p18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18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9" name="Google Shape;299;p18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rect b="b" l="l" r="r" t="t"/>
              <a:pathLst>
                <a:path extrusionOk="0" h="11031" w="15995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8"/>
            <p:cNvSpPr/>
            <p:nvPr/>
          </p:nvSpPr>
          <p:spPr>
            <a:xfrm>
              <a:off x="7649030" y="4686859"/>
              <a:ext cx="336421" cy="336596"/>
            </a:xfrm>
            <a:custGeom>
              <a:rect b="b" l="l" r="r" t="t"/>
              <a:pathLst>
                <a:path extrusionOk="0" h="5775" w="5772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1" name="Google Shape;301;p18"/>
          <p:cNvGrpSpPr/>
          <p:nvPr/>
        </p:nvGrpSpPr>
        <p:grpSpPr>
          <a:xfrm>
            <a:off x="1780225" y="0"/>
            <a:ext cx="5765525" cy="5143500"/>
            <a:chOff x="1777625" y="0"/>
            <a:chExt cx="5765525" cy="5143500"/>
          </a:xfrm>
        </p:grpSpPr>
        <p:sp>
          <p:nvSpPr>
            <p:cNvPr id="302" name="Google Shape;302;p18"/>
            <p:cNvSpPr/>
            <p:nvPr/>
          </p:nvSpPr>
          <p:spPr>
            <a:xfrm>
              <a:off x="1777625" y="2532050"/>
              <a:ext cx="2496775" cy="2611450"/>
            </a:xfrm>
            <a:custGeom>
              <a:rect b="b" l="l" r="r" t="t"/>
              <a:pathLst>
                <a:path extrusionOk="0" h="104458" w="99871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8"/>
            <p:cNvSpPr/>
            <p:nvPr/>
          </p:nvSpPr>
          <p:spPr>
            <a:xfrm>
              <a:off x="6583675" y="0"/>
              <a:ext cx="959475" cy="574975"/>
            </a:xfrm>
            <a:custGeom>
              <a:rect b="b" l="l" r="r" t="t"/>
              <a:pathLst>
                <a:path extrusionOk="0" h="22999" w="38379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4" name="Google Shape;304;p18"/>
          <p:cNvSpPr txBox="1"/>
          <p:nvPr>
            <p:ph idx="1" type="subTitle"/>
          </p:nvPr>
        </p:nvSpPr>
        <p:spPr>
          <a:xfrm>
            <a:off x="725263" y="1438563"/>
            <a:ext cx="2396700" cy="52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05" name="Google Shape;305;p18"/>
          <p:cNvSpPr txBox="1"/>
          <p:nvPr>
            <p:ph idx="2" type="subTitle"/>
          </p:nvPr>
        </p:nvSpPr>
        <p:spPr>
          <a:xfrm>
            <a:off x="6034224" y="1438563"/>
            <a:ext cx="2396700" cy="52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06" name="Google Shape;306;p18"/>
          <p:cNvSpPr txBox="1"/>
          <p:nvPr>
            <p:ph idx="3" type="subTitle"/>
          </p:nvPr>
        </p:nvSpPr>
        <p:spPr>
          <a:xfrm>
            <a:off x="725298" y="2025875"/>
            <a:ext cx="2396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307" name="Google Shape;307;p18"/>
          <p:cNvSpPr txBox="1"/>
          <p:nvPr>
            <p:ph idx="4" type="subTitle"/>
          </p:nvPr>
        </p:nvSpPr>
        <p:spPr>
          <a:xfrm>
            <a:off x="6034188" y="2025875"/>
            <a:ext cx="2396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308" name="Google Shape;308;p18"/>
          <p:cNvSpPr txBox="1"/>
          <p:nvPr>
            <p:ph idx="5" type="subTitle"/>
          </p:nvPr>
        </p:nvSpPr>
        <p:spPr>
          <a:xfrm>
            <a:off x="725263" y="3032669"/>
            <a:ext cx="2396700" cy="52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09" name="Google Shape;309;p18"/>
          <p:cNvSpPr txBox="1"/>
          <p:nvPr>
            <p:ph idx="6" type="subTitle"/>
          </p:nvPr>
        </p:nvSpPr>
        <p:spPr>
          <a:xfrm>
            <a:off x="6034223" y="3032662"/>
            <a:ext cx="2396700" cy="52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10" name="Google Shape;310;p18"/>
          <p:cNvSpPr txBox="1"/>
          <p:nvPr>
            <p:ph idx="7" type="subTitle"/>
          </p:nvPr>
        </p:nvSpPr>
        <p:spPr>
          <a:xfrm>
            <a:off x="725298" y="3619975"/>
            <a:ext cx="2396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311" name="Google Shape;311;p18"/>
          <p:cNvSpPr txBox="1"/>
          <p:nvPr>
            <p:ph idx="8" type="subTitle"/>
          </p:nvPr>
        </p:nvSpPr>
        <p:spPr>
          <a:xfrm>
            <a:off x="6034188" y="3619975"/>
            <a:ext cx="2396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312" name="Google Shape;312;p18"/>
          <p:cNvSpPr txBox="1"/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numbers">
  <p:cSld name="CUSTOM_8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"/>
          <p:cNvSpPr/>
          <p:nvPr/>
        </p:nvSpPr>
        <p:spPr>
          <a:xfrm flipH="1" rot="-5400000">
            <a:off x="-332850" y="1830375"/>
            <a:ext cx="3645950" cy="2980275"/>
          </a:xfrm>
          <a:custGeom>
            <a:rect b="b" l="l" r="r" t="t"/>
            <a:pathLst>
              <a:path extrusionOk="0" h="119211" w="145838">
                <a:moveTo>
                  <a:pt x="0" y="1"/>
                </a:moveTo>
                <a:cubicBezTo>
                  <a:pt x="1292" y="31275"/>
                  <a:pt x="14076" y="60489"/>
                  <a:pt x="36342" y="82756"/>
                </a:cubicBezTo>
                <a:cubicBezTo>
                  <a:pt x="59851" y="106264"/>
                  <a:pt x="91108" y="119211"/>
                  <a:pt x="124355" y="119211"/>
                </a:cubicBezTo>
                <a:cubicBezTo>
                  <a:pt x="131628" y="119211"/>
                  <a:pt x="138812" y="118589"/>
                  <a:pt x="145838" y="117374"/>
                </a:cubicBezTo>
                <a:lnTo>
                  <a:pt x="145838" y="96140"/>
                </a:lnTo>
                <a:cubicBezTo>
                  <a:pt x="138849" y="97606"/>
                  <a:pt x="131661" y="98365"/>
                  <a:pt x="124355" y="98365"/>
                </a:cubicBezTo>
                <a:cubicBezTo>
                  <a:pt x="96676" y="98365"/>
                  <a:pt x="70653" y="87588"/>
                  <a:pt x="51080" y="68014"/>
                </a:cubicBezTo>
                <a:cubicBezTo>
                  <a:pt x="32752" y="49686"/>
                  <a:pt x="22137" y="25703"/>
                  <a:pt x="20861" y="1"/>
                </a:cubicBezTo>
                <a:close/>
              </a:path>
            </a:pathLst>
          </a:custGeom>
          <a:solidFill>
            <a:srgbClr val="2EE6C4">
              <a:alpha val="45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5" name="Google Shape;315;p19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316" name="Google Shape;316;p19"/>
            <p:cNvSpPr/>
            <p:nvPr/>
          </p:nvSpPr>
          <p:spPr>
            <a:xfrm>
              <a:off x="4459872" y="268825"/>
              <a:ext cx="224104" cy="112149"/>
            </a:xfrm>
            <a:custGeom>
              <a:rect b="b" l="l" r="r" t="t"/>
              <a:pathLst>
                <a:path extrusionOk="0" h="1153" w="2304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9"/>
            <p:cNvSpPr/>
            <p:nvPr/>
          </p:nvSpPr>
          <p:spPr>
            <a:xfrm>
              <a:off x="4459872" y="4762622"/>
              <a:ext cx="224104" cy="112052"/>
            </a:xfrm>
            <a:custGeom>
              <a:rect b="b" l="l" r="r" t="t"/>
              <a:pathLst>
                <a:path extrusionOk="0" h="1152" w="2304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9"/>
            <p:cNvSpPr/>
            <p:nvPr/>
          </p:nvSpPr>
          <p:spPr>
            <a:xfrm>
              <a:off x="7706505" y="455700"/>
              <a:ext cx="423266" cy="416913"/>
            </a:xfrm>
            <a:custGeom>
              <a:rect b="b" l="l" r="r" t="t"/>
              <a:pathLst>
                <a:path extrusionOk="0" h="7153" w="7262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9"/>
            <p:cNvSpPr/>
            <p:nvPr/>
          </p:nvSpPr>
          <p:spPr>
            <a:xfrm>
              <a:off x="1402600" y="100236"/>
              <a:ext cx="224103" cy="218722"/>
            </a:xfrm>
            <a:custGeom>
              <a:rect b="b" l="l" r="r" t="t"/>
              <a:pathLst>
                <a:path extrusionOk="0" h="4889" w="5009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0" name="Google Shape;320;p19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321" name="Google Shape;321;p19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19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3" name="Google Shape;323;p19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rect b="b" l="l" r="r" t="t"/>
              <a:pathLst>
                <a:path extrusionOk="0" h="11031" w="15995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9"/>
            <p:cNvSpPr/>
            <p:nvPr/>
          </p:nvSpPr>
          <p:spPr>
            <a:xfrm>
              <a:off x="7649030" y="4686859"/>
              <a:ext cx="336421" cy="336596"/>
            </a:xfrm>
            <a:custGeom>
              <a:rect b="b" l="l" r="r" t="t"/>
              <a:pathLst>
                <a:path extrusionOk="0" h="5775" w="5772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5" name="Google Shape;325;p19"/>
          <p:cNvSpPr txBox="1"/>
          <p:nvPr>
            <p:ph idx="1" type="subTitle"/>
          </p:nvPr>
        </p:nvSpPr>
        <p:spPr>
          <a:xfrm>
            <a:off x="6183627" y="3735445"/>
            <a:ext cx="2240400" cy="670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326" name="Google Shape;326;p19"/>
          <p:cNvSpPr txBox="1"/>
          <p:nvPr>
            <p:ph hasCustomPrompt="1" type="title"/>
          </p:nvPr>
        </p:nvSpPr>
        <p:spPr>
          <a:xfrm>
            <a:off x="6183642" y="3381746"/>
            <a:ext cx="1703400" cy="35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27" name="Google Shape;327;p19"/>
          <p:cNvSpPr txBox="1"/>
          <p:nvPr>
            <p:ph idx="2" type="subTitle"/>
          </p:nvPr>
        </p:nvSpPr>
        <p:spPr>
          <a:xfrm>
            <a:off x="6183627" y="1900745"/>
            <a:ext cx="2240400" cy="670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328" name="Google Shape;328;p19"/>
          <p:cNvSpPr txBox="1"/>
          <p:nvPr>
            <p:ph hasCustomPrompt="1" idx="3" type="title"/>
          </p:nvPr>
        </p:nvSpPr>
        <p:spPr>
          <a:xfrm>
            <a:off x="6183642" y="1547046"/>
            <a:ext cx="1703400" cy="35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29" name="Google Shape;329;p19"/>
          <p:cNvSpPr txBox="1"/>
          <p:nvPr>
            <p:ph idx="4" type="ctrTitle"/>
          </p:nvPr>
        </p:nvSpPr>
        <p:spPr>
          <a:xfrm>
            <a:off x="720050" y="351842"/>
            <a:ext cx="72654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3">
  <p:cSld name="TITLE_ONLY_2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20"/>
          <p:cNvGrpSpPr/>
          <p:nvPr/>
        </p:nvGrpSpPr>
        <p:grpSpPr>
          <a:xfrm>
            <a:off x="2011573" y="-2"/>
            <a:ext cx="6885302" cy="5143502"/>
            <a:chOff x="2011573" y="-2"/>
            <a:chExt cx="6885302" cy="5143502"/>
          </a:xfrm>
        </p:grpSpPr>
        <p:sp>
          <p:nvSpPr>
            <p:cNvPr id="332" name="Google Shape;332;p20"/>
            <p:cNvSpPr/>
            <p:nvPr/>
          </p:nvSpPr>
          <p:spPr>
            <a:xfrm>
              <a:off x="6400100" y="2532050"/>
              <a:ext cx="2496775" cy="2611450"/>
            </a:xfrm>
            <a:custGeom>
              <a:rect b="b" l="l" r="r" t="t"/>
              <a:pathLst>
                <a:path extrusionOk="0" h="104458" w="99871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0"/>
            <p:cNvSpPr/>
            <p:nvPr/>
          </p:nvSpPr>
          <p:spPr>
            <a:xfrm rot="10800000">
              <a:off x="2011573" y="-2"/>
              <a:ext cx="1289834" cy="1349075"/>
            </a:xfrm>
            <a:custGeom>
              <a:rect b="b" l="l" r="r" t="t"/>
              <a:pathLst>
                <a:path extrusionOk="0" h="104458" w="99871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4" name="Google Shape;334;p20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335" name="Google Shape;335;p20"/>
            <p:cNvSpPr/>
            <p:nvPr/>
          </p:nvSpPr>
          <p:spPr>
            <a:xfrm>
              <a:off x="4459872" y="268825"/>
              <a:ext cx="224104" cy="112149"/>
            </a:xfrm>
            <a:custGeom>
              <a:rect b="b" l="l" r="r" t="t"/>
              <a:pathLst>
                <a:path extrusionOk="0" h="1153" w="2304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0"/>
            <p:cNvSpPr/>
            <p:nvPr/>
          </p:nvSpPr>
          <p:spPr>
            <a:xfrm>
              <a:off x="4459872" y="4762622"/>
              <a:ext cx="224104" cy="112052"/>
            </a:xfrm>
            <a:custGeom>
              <a:rect b="b" l="l" r="r" t="t"/>
              <a:pathLst>
                <a:path extrusionOk="0" h="1152" w="2304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0"/>
            <p:cNvSpPr/>
            <p:nvPr/>
          </p:nvSpPr>
          <p:spPr>
            <a:xfrm>
              <a:off x="7706505" y="455700"/>
              <a:ext cx="423266" cy="416913"/>
            </a:xfrm>
            <a:custGeom>
              <a:rect b="b" l="l" r="r" t="t"/>
              <a:pathLst>
                <a:path extrusionOk="0" h="7153" w="7262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0"/>
            <p:cNvSpPr/>
            <p:nvPr/>
          </p:nvSpPr>
          <p:spPr>
            <a:xfrm>
              <a:off x="1402600" y="100236"/>
              <a:ext cx="224103" cy="218722"/>
            </a:xfrm>
            <a:custGeom>
              <a:rect b="b" l="l" r="r" t="t"/>
              <a:pathLst>
                <a:path extrusionOk="0" h="4889" w="5009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9" name="Google Shape;339;p20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340" name="Google Shape;340;p20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20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2" name="Google Shape;342;p20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rect b="b" l="l" r="r" t="t"/>
              <a:pathLst>
                <a:path extrusionOk="0" h="11031" w="15995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0"/>
            <p:cNvSpPr/>
            <p:nvPr/>
          </p:nvSpPr>
          <p:spPr>
            <a:xfrm>
              <a:off x="7649030" y="4686859"/>
              <a:ext cx="336421" cy="336596"/>
            </a:xfrm>
            <a:custGeom>
              <a:rect b="b" l="l" r="r" t="t"/>
              <a:pathLst>
                <a:path extrusionOk="0" h="5775" w="5772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0"/>
          <p:cNvSpPr txBox="1"/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3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30" name="Google Shape;30;p3"/>
            <p:cNvSpPr/>
            <p:nvPr/>
          </p:nvSpPr>
          <p:spPr>
            <a:xfrm>
              <a:off x="4459872" y="268825"/>
              <a:ext cx="224104" cy="112149"/>
            </a:xfrm>
            <a:custGeom>
              <a:rect b="b" l="l" r="r" t="t"/>
              <a:pathLst>
                <a:path extrusionOk="0" h="1153" w="2304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459872" y="4762622"/>
              <a:ext cx="224104" cy="112052"/>
            </a:xfrm>
            <a:custGeom>
              <a:rect b="b" l="l" r="r" t="t"/>
              <a:pathLst>
                <a:path extrusionOk="0" h="1152" w="2304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7706505" y="455700"/>
              <a:ext cx="423266" cy="416913"/>
            </a:xfrm>
            <a:custGeom>
              <a:rect b="b" l="l" r="r" t="t"/>
              <a:pathLst>
                <a:path extrusionOk="0" h="7153" w="7262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1402600" y="100236"/>
              <a:ext cx="224103" cy="218722"/>
            </a:xfrm>
            <a:custGeom>
              <a:rect b="b" l="l" r="r" t="t"/>
              <a:pathLst>
                <a:path extrusionOk="0" h="4889" w="5009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" name="Google Shape;34;p3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35" name="Google Shape;35;p3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" name="Google Shape;37;p3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rect b="b" l="l" r="r" t="t"/>
              <a:pathLst>
                <a:path extrusionOk="0" h="11031" w="15995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649030" y="4686859"/>
              <a:ext cx="336421" cy="336596"/>
            </a:xfrm>
            <a:custGeom>
              <a:rect b="b" l="l" r="r" t="t"/>
              <a:pathLst>
                <a:path extrusionOk="0" h="5775" w="5772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" name="Google Shape;39;p3"/>
          <p:cNvGrpSpPr/>
          <p:nvPr/>
        </p:nvGrpSpPr>
        <p:grpSpPr>
          <a:xfrm>
            <a:off x="-12" y="-12"/>
            <a:ext cx="7545763" cy="5143513"/>
            <a:chOff x="-12" y="-12"/>
            <a:chExt cx="7545763" cy="5143513"/>
          </a:xfrm>
        </p:grpSpPr>
        <p:grpSp>
          <p:nvGrpSpPr>
            <p:cNvPr id="40" name="Google Shape;40;p3"/>
            <p:cNvGrpSpPr/>
            <p:nvPr/>
          </p:nvGrpSpPr>
          <p:grpSpPr>
            <a:xfrm>
              <a:off x="5048975" y="0"/>
              <a:ext cx="2496775" cy="5143500"/>
              <a:chOff x="5046375" y="0"/>
              <a:chExt cx="2496775" cy="5143500"/>
            </a:xfrm>
          </p:grpSpPr>
          <p:sp>
            <p:nvSpPr>
              <p:cNvPr id="41" name="Google Shape;41;p3"/>
              <p:cNvSpPr/>
              <p:nvPr/>
            </p:nvSpPr>
            <p:spPr>
              <a:xfrm>
                <a:off x="5046375" y="2532050"/>
                <a:ext cx="2496775" cy="2611450"/>
              </a:xfrm>
              <a:custGeom>
                <a:rect b="b" l="l" r="r" t="t"/>
                <a:pathLst>
                  <a:path extrusionOk="0" h="104458" w="99871">
                    <a:moveTo>
                      <a:pt x="20710" y="20753"/>
                    </a:moveTo>
                    <a:lnTo>
                      <a:pt x="77504" y="59211"/>
                    </a:lnTo>
                    <a:lnTo>
                      <a:pt x="15797" y="89169"/>
                    </a:lnTo>
                    <a:lnTo>
                      <a:pt x="20710" y="20753"/>
                    </a:lnTo>
                    <a:close/>
                    <a:moveTo>
                      <a:pt x="14233" y="1"/>
                    </a:moveTo>
                    <a:cubicBezTo>
                      <a:pt x="13129" y="1"/>
                      <a:pt x="12021" y="248"/>
                      <a:pt x="10997" y="750"/>
                    </a:cubicBezTo>
                    <a:cubicBezTo>
                      <a:pt x="8609" y="1905"/>
                      <a:pt x="7027" y="4241"/>
                      <a:pt x="6838" y="6885"/>
                    </a:cubicBezTo>
                    <a:lnTo>
                      <a:pt x="90" y="100914"/>
                    </a:lnTo>
                    <a:cubicBezTo>
                      <a:pt x="0" y="102151"/>
                      <a:pt x="228" y="103363"/>
                      <a:pt x="716" y="104458"/>
                    </a:cubicBezTo>
                    <a:lnTo>
                      <a:pt x="18242" y="104458"/>
                    </a:lnTo>
                    <a:lnTo>
                      <a:pt x="95527" y="66938"/>
                    </a:lnTo>
                    <a:cubicBezTo>
                      <a:pt x="96242" y="66593"/>
                      <a:pt x="96892" y="66138"/>
                      <a:pt x="97445" y="65598"/>
                    </a:cubicBezTo>
                    <a:cubicBezTo>
                      <a:pt x="98734" y="64347"/>
                      <a:pt x="99549" y="62650"/>
                      <a:pt x="99682" y="60803"/>
                    </a:cubicBezTo>
                    <a:cubicBezTo>
                      <a:pt x="99871" y="58159"/>
                      <a:pt x="98639" y="55620"/>
                      <a:pt x="96446" y="54137"/>
                    </a:cubicBezTo>
                    <a:lnTo>
                      <a:pt x="18388" y="1280"/>
                    </a:lnTo>
                    <a:cubicBezTo>
                      <a:pt x="17142" y="432"/>
                      <a:pt x="15688" y="1"/>
                      <a:pt x="14233" y="1"/>
                    </a:cubicBez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6583675" y="0"/>
                <a:ext cx="959475" cy="574975"/>
              </a:xfrm>
              <a:custGeom>
                <a:rect b="b" l="l" r="r" t="t"/>
                <a:pathLst>
                  <a:path extrusionOk="0" h="22999" w="38379">
                    <a:moveTo>
                      <a:pt x="1" y="1"/>
                    </a:moveTo>
                    <a:lnTo>
                      <a:pt x="28154" y="21999"/>
                    </a:lnTo>
                    <a:cubicBezTo>
                      <a:pt x="28552" y="22312"/>
                      <a:pt x="28992" y="22554"/>
                      <a:pt x="29458" y="22719"/>
                    </a:cubicBezTo>
                    <a:cubicBezTo>
                      <a:pt x="29969" y="22904"/>
                      <a:pt x="30509" y="22998"/>
                      <a:pt x="31054" y="22998"/>
                    </a:cubicBezTo>
                    <a:cubicBezTo>
                      <a:pt x="31651" y="22998"/>
                      <a:pt x="32248" y="22885"/>
                      <a:pt x="32817" y="22657"/>
                    </a:cubicBezTo>
                    <a:cubicBezTo>
                      <a:pt x="34375" y="22023"/>
                      <a:pt x="35484" y="20610"/>
                      <a:pt x="35716" y="18943"/>
                    </a:cubicBezTo>
                    <a:lnTo>
                      <a:pt x="38378" y="1"/>
                    </a:lnTo>
                    <a:lnTo>
                      <a:pt x="28865" y="1"/>
                    </a:lnTo>
                    <a:lnTo>
                      <a:pt x="27524" y="9552"/>
                    </a:lnTo>
                    <a:lnTo>
                      <a:pt x="1530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" name="Google Shape;43;p3"/>
            <p:cNvSpPr/>
            <p:nvPr/>
          </p:nvSpPr>
          <p:spPr>
            <a:xfrm rot="-5400000">
              <a:off x="-332850" y="332825"/>
              <a:ext cx="3645950" cy="2980275"/>
            </a:xfrm>
            <a:custGeom>
              <a:rect b="b" l="l" r="r" t="t"/>
              <a:pathLst>
                <a:path extrusionOk="0" h="119211" w="145838">
                  <a:moveTo>
                    <a:pt x="0" y="1"/>
                  </a:moveTo>
                  <a:cubicBezTo>
                    <a:pt x="1292" y="31275"/>
                    <a:pt x="14076" y="60489"/>
                    <a:pt x="36342" y="82756"/>
                  </a:cubicBezTo>
                  <a:cubicBezTo>
                    <a:pt x="59851" y="106264"/>
                    <a:pt x="91108" y="119211"/>
                    <a:pt x="124355" y="119211"/>
                  </a:cubicBezTo>
                  <a:cubicBezTo>
                    <a:pt x="131628" y="119211"/>
                    <a:pt x="138812" y="118589"/>
                    <a:pt x="145838" y="117374"/>
                  </a:cubicBezTo>
                  <a:lnTo>
                    <a:pt x="145838" y="96140"/>
                  </a:lnTo>
                  <a:cubicBezTo>
                    <a:pt x="138849" y="97606"/>
                    <a:pt x="131661" y="98365"/>
                    <a:pt x="124355" y="98365"/>
                  </a:cubicBezTo>
                  <a:cubicBezTo>
                    <a:pt x="96676" y="98365"/>
                    <a:pt x="70653" y="87588"/>
                    <a:pt x="51080" y="68014"/>
                  </a:cubicBezTo>
                  <a:cubicBezTo>
                    <a:pt x="32752" y="49686"/>
                    <a:pt x="22137" y="25703"/>
                    <a:pt x="20861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" name="Google Shape;44;p3"/>
          <p:cNvSpPr txBox="1"/>
          <p:nvPr>
            <p:ph type="title"/>
          </p:nvPr>
        </p:nvSpPr>
        <p:spPr>
          <a:xfrm>
            <a:off x="725275" y="1723200"/>
            <a:ext cx="3863100" cy="20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45" name="Google Shape;45;p3"/>
          <p:cNvSpPr txBox="1"/>
          <p:nvPr>
            <p:ph idx="1" type="subTitle"/>
          </p:nvPr>
        </p:nvSpPr>
        <p:spPr>
          <a:xfrm>
            <a:off x="725275" y="3795910"/>
            <a:ext cx="60441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46" name="Google Shape;46;p3"/>
          <p:cNvSpPr txBox="1"/>
          <p:nvPr>
            <p:ph hasCustomPrompt="1" idx="2" type="title"/>
          </p:nvPr>
        </p:nvSpPr>
        <p:spPr>
          <a:xfrm>
            <a:off x="725275" y="952809"/>
            <a:ext cx="1176600" cy="859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2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21"/>
          <p:cNvGrpSpPr/>
          <p:nvPr/>
        </p:nvGrpSpPr>
        <p:grpSpPr>
          <a:xfrm flipH="1">
            <a:off x="659830" y="0"/>
            <a:ext cx="9717332" cy="6034494"/>
            <a:chOff x="-1235925" y="0"/>
            <a:chExt cx="9717332" cy="6034494"/>
          </a:xfrm>
        </p:grpSpPr>
        <p:sp>
          <p:nvSpPr>
            <p:cNvPr id="347" name="Google Shape;347;p21"/>
            <p:cNvSpPr/>
            <p:nvPr/>
          </p:nvSpPr>
          <p:spPr>
            <a:xfrm rot="-1528096">
              <a:off x="5544546" y="3013188"/>
              <a:ext cx="2496710" cy="2611382"/>
            </a:xfrm>
            <a:custGeom>
              <a:rect b="b" l="l" r="r" t="t"/>
              <a:pathLst>
                <a:path extrusionOk="0" h="104458" w="99871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1"/>
            <p:cNvSpPr/>
            <p:nvPr/>
          </p:nvSpPr>
          <p:spPr>
            <a:xfrm>
              <a:off x="-1235925" y="0"/>
              <a:ext cx="4590109" cy="2185646"/>
            </a:xfrm>
            <a:custGeom>
              <a:rect b="b" l="l" r="r" t="t"/>
              <a:pathLst>
                <a:path extrusionOk="0" h="70199" w="147426">
                  <a:moveTo>
                    <a:pt x="10785" y="1"/>
                  </a:moveTo>
                  <a:lnTo>
                    <a:pt x="1" y="12836"/>
                  </a:lnTo>
                  <a:lnTo>
                    <a:pt x="1" y="46342"/>
                  </a:lnTo>
                  <a:lnTo>
                    <a:pt x="133677" y="70027"/>
                  </a:lnTo>
                  <a:cubicBezTo>
                    <a:pt x="134325" y="70141"/>
                    <a:pt x="134974" y="70198"/>
                    <a:pt x="135619" y="70198"/>
                  </a:cubicBezTo>
                  <a:cubicBezTo>
                    <a:pt x="136144" y="70198"/>
                    <a:pt x="136671" y="70159"/>
                    <a:pt x="137192" y="70084"/>
                  </a:cubicBezTo>
                  <a:cubicBezTo>
                    <a:pt x="139859" y="69705"/>
                    <a:pt x="142342" y="68359"/>
                    <a:pt x="144128" y="66232"/>
                  </a:cubicBezTo>
                  <a:cubicBezTo>
                    <a:pt x="146687" y="63190"/>
                    <a:pt x="147426" y="59020"/>
                    <a:pt x="146071" y="55287"/>
                  </a:cubicBezTo>
                  <a:lnTo>
                    <a:pt x="125996" y="1"/>
                  </a:lnTo>
                  <a:lnTo>
                    <a:pt x="102340" y="1"/>
                  </a:lnTo>
                  <a:lnTo>
                    <a:pt x="118596" y="44769"/>
                  </a:lnTo>
                  <a:lnTo>
                    <a:pt x="17289" y="26822"/>
                  </a:lnTo>
                  <a:lnTo>
                    <a:pt x="39832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1"/>
            <p:cNvSpPr/>
            <p:nvPr/>
          </p:nvSpPr>
          <p:spPr>
            <a:xfrm>
              <a:off x="6583675" y="0"/>
              <a:ext cx="959475" cy="574975"/>
            </a:xfrm>
            <a:custGeom>
              <a:rect b="b" l="l" r="r" t="t"/>
              <a:pathLst>
                <a:path extrusionOk="0" h="22999" w="38379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0" name="Google Shape;350;p21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351" name="Google Shape;351;p21"/>
            <p:cNvSpPr/>
            <p:nvPr/>
          </p:nvSpPr>
          <p:spPr>
            <a:xfrm>
              <a:off x="4459872" y="268825"/>
              <a:ext cx="224104" cy="112149"/>
            </a:xfrm>
            <a:custGeom>
              <a:rect b="b" l="l" r="r" t="t"/>
              <a:pathLst>
                <a:path extrusionOk="0" h="1153" w="2304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1"/>
            <p:cNvSpPr/>
            <p:nvPr/>
          </p:nvSpPr>
          <p:spPr>
            <a:xfrm>
              <a:off x="4459872" y="4762622"/>
              <a:ext cx="224104" cy="112052"/>
            </a:xfrm>
            <a:custGeom>
              <a:rect b="b" l="l" r="r" t="t"/>
              <a:pathLst>
                <a:path extrusionOk="0" h="1152" w="2304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1"/>
            <p:cNvSpPr/>
            <p:nvPr/>
          </p:nvSpPr>
          <p:spPr>
            <a:xfrm>
              <a:off x="7706505" y="455700"/>
              <a:ext cx="423266" cy="416913"/>
            </a:xfrm>
            <a:custGeom>
              <a:rect b="b" l="l" r="r" t="t"/>
              <a:pathLst>
                <a:path extrusionOk="0" h="7153" w="7262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1"/>
            <p:cNvSpPr/>
            <p:nvPr/>
          </p:nvSpPr>
          <p:spPr>
            <a:xfrm>
              <a:off x="1402600" y="100236"/>
              <a:ext cx="224103" cy="218722"/>
            </a:xfrm>
            <a:custGeom>
              <a:rect b="b" l="l" r="r" t="t"/>
              <a:pathLst>
                <a:path extrusionOk="0" h="4889" w="5009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5" name="Google Shape;355;p21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356" name="Google Shape;356;p21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21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8" name="Google Shape;358;p21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rect b="b" l="l" r="r" t="t"/>
              <a:pathLst>
                <a:path extrusionOk="0" h="11031" w="15995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1"/>
            <p:cNvSpPr/>
            <p:nvPr/>
          </p:nvSpPr>
          <p:spPr>
            <a:xfrm>
              <a:off x="7649030" y="4686859"/>
              <a:ext cx="336421" cy="336596"/>
            </a:xfrm>
            <a:custGeom>
              <a:rect b="b" l="l" r="r" t="t"/>
              <a:pathLst>
                <a:path extrusionOk="0" h="5775" w="5772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0" name="Google Shape;360;p21"/>
          <p:cNvSpPr txBox="1"/>
          <p:nvPr>
            <p:ph idx="1" type="subTitle"/>
          </p:nvPr>
        </p:nvSpPr>
        <p:spPr>
          <a:xfrm>
            <a:off x="720050" y="3787660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61" name="Google Shape;361;p21"/>
          <p:cNvSpPr txBox="1"/>
          <p:nvPr>
            <p:ph idx="2" type="subTitle"/>
          </p:nvPr>
        </p:nvSpPr>
        <p:spPr>
          <a:xfrm>
            <a:off x="3494960" y="3787660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62" name="Google Shape;362;p21"/>
          <p:cNvSpPr txBox="1"/>
          <p:nvPr>
            <p:ph idx="3" type="subTitle"/>
          </p:nvPr>
        </p:nvSpPr>
        <p:spPr>
          <a:xfrm>
            <a:off x="6279600" y="3787660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63" name="Google Shape;363;p21"/>
          <p:cNvSpPr txBox="1"/>
          <p:nvPr>
            <p:ph idx="4" type="subTitle"/>
          </p:nvPr>
        </p:nvSpPr>
        <p:spPr>
          <a:xfrm>
            <a:off x="720050" y="2155112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64" name="Google Shape;364;p21"/>
          <p:cNvSpPr txBox="1"/>
          <p:nvPr>
            <p:ph idx="5" type="subTitle"/>
          </p:nvPr>
        </p:nvSpPr>
        <p:spPr>
          <a:xfrm>
            <a:off x="3494960" y="2155112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65" name="Google Shape;365;p21"/>
          <p:cNvSpPr txBox="1"/>
          <p:nvPr>
            <p:ph idx="6" type="subTitle"/>
          </p:nvPr>
        </p:nvSpPr>
        <p:spPr>
          <a:xfrm>
            <a:off x="6279600" y="2155112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66" name="Google Shape;366;p21"/>
          <p:cNvSpPr txBox="1"/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MAIN_POINT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Google Shape;368;p22"/>
          <p:cNvGrpSpPr/>
          <p:nvPr/>
        </p:nvGrpSpPr>
        <p:grpSpPr>
          <a:xfrm flipH="1">
            <a:off x="659830" y="0"/>
            <a:ext cx="9717332" cy="6034494"/>
            <a:chOff x="-1235925" y="0"/>
            <a:chExt cx="9717332" cy="6034494"/>
          </a:xfrm>
        </p:grpSpPr>
        <p:sp>
          <p:nvSpPr>
            <p:cNvPr id="369" name="Google Shape;369;p22"/>
            <p:cNvSpPr/>
            <p:nvPr/>
          </p:nvSpPr>
          <p:spPr>
            <a:xfrm rot="-1528096">
              <a:off x="5544546" y="3013188"/>
              <a:ext cx="2496710" cy="2611382"/>
            </a:xfrm>
            <a:custGeom>
              <a:rect b="b" l="l" r="r" t="t"/>
              <a:pathLst>
                <a:path extrusionOk="0" h="104458" w="99871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-1235925" y="0"/>
              <a:ext cx="4590109" cy="2185646"/>
            </a:xfrm>
            <a:custGeom>
              <a:rect b="b" l="l" r="r" t="t"/>
              <a:pathLst>
                <a:path extrusionOk="0" h="70199" w="147426">
                  <a:moveTo>
                    <a:pt x="10785" y="1"/>
                  </a:moveTo>
                  <a:lnTo>
                    <a:pt x="1" y="12836"/>
                  </a:lnTo>
                  <a:lnTo>
                    <a:pt x="1" y="46342"/>
                  </a:lnTo>
                  <a:lnTo>
                    <a:pt x="133677" y="70027"/>
                  </a:lnTo>
                  <a:cubicBezTo>
                    <a:pt x="134325" y="70141"/>
                    <a:pt x="134974" y="70198"/>
                    <a:pt x="135619" y="70198"/>
                  </a:cubicBezTo>
                  <a:cubicBezTo>
                    <a:pt x="136144" y="70198"/>
                    <a:pt x="136671" y="70159"/>
                    <a:pt x="137192" y="70084"/>
                  </a:cubicBezTo>
                  <a:cubicBezTo>
                    <a:pt x="139859" y="69705"/>
                    <a:pt x="142342" y="68359"/>
                    <a:pt x="144128" y="66232"/>
                  </a:cubicBezTo>
                  <a:cubicBezTo>
                    <a:pt x="146687" y="63190"/>
                    <a:pt x="147426" y="59020"/>
                    <a:pt x="146071" y="55287"/>
                  </a:cubicBezTo>
                  <a:lnTo>
                    <a:pt x="125996" y="1"/>
                  </a:lnTo>
                  <a:lnTo>
                    <a:pt x="102340" y="1"/>
                  </a:lnTo>
                  <a:lnTo>
                    <a:pt x="118596" y="44769"/>
                  </a:lnTo>
                  <a:lnTo>
                    <a:pt x="17289" y="26822"/>
                  </a:lnTo>
                  <a:lnTo>
                    <a:pt x="39832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6583675" y="0"/>
              <a:ext cx="959475" cy="574975"/>
            </a:xfrm>
            <a:custGeom>
              <a:rect b="b" l="l" r="r" t="t"/>
              <a:pathLst>
                <a:path extrusionOk="0" h="22999" w="38379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2" name="Google Shape;372;p22"/>
          <p:cNvSpPr txBox="1"/>
          <p:nvPr>
            <p:ph type="title"/>
          </p:nvPr>
        </p:nvSpPr>
        <p:spPr>
          <a:xfrm>
            <a:off x="2934650" y="1658400"/>
            <a:ext cx="13503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7200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200"/>
              <a:buNone/>
              <a:defRPr i="0"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373" name="Google Shape;373;p22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374" name="Google Shape;374;p22"/>
            <p:cNvSpPr/>
            <p:nvPr/>
          </p:nvSpPr>
          <p:spPr>
            <a:xfrm>
              <a:off x="4459872" y="268825"/>
              <a:ext cx="224104" cy="112149"/>
            </a:xfrm>
            <a:custGeom>
              <a:rect b="b" l="l" r="r" t="t"/>
              <a:pathLst>
                <a:path extrusionOk="0" h="1153" w="2304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4459872" y="4762622"/>
              <a:ext cx="224104" cy="112052"/>
            </a:xfrm>
            <a:custGeom>
              <a:rect b="b" l="l" r="r" t="t"/>
              <a:pathLst>
                <a:path extrusionOk="0" h="1152" w="2304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7706505" y="455700"/>
              <a:ext cx="423266" cy="416913"/>
            </a:xfrm>
            <a:custGeom>
              <a:rect b="b" l="l" r="r" t="t"/>
              <a:pathLst>
                <a:path extrusionOk="0" h="7153" w="7262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1402600" y="100236"/>
              <a:ext cx="224103" cy="218722"/>
            </a:xfrm>
            <a:custGeom>
              <a:rect b="b" l="l" r="r" t="t"/>
              <a:pathLst>
                <a:path extrusionOk="0" h="4889" w="5009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8" name="Google Shape;378;p22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379" name="Google Shape;379;p22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22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1" name="Google Shape;381;p22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rect b="b" l="l" r="r" t="t"/>
              <a:pathLst>
                <a:path extrusionOk="0" h="11031" w="15995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2"/>
            <p:cNvSpPr/>
            <p:nvPr/>
          </p:nvSpPr>
          <p:spPr>
            <a:xfrm>
              <a:off x="7649030" y="4686859"/>
              <a:ext cx="336421" cy="336596"/>
            </a:xfrm>
            <a:custGeom>
              <a:rect b="b" l="l" r="r" t="t"/>
              <a:pathLst>
                <a:path extrusionOk="0" h="5775" w="5772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22"/>
          <p:cNvSpPr txBox="1"/>
          <p:nvPr>
            <p:ph idx="1" type="subTitle"/>
          </p:nvPr>
        </p:nvSpPr>
        <p:spPr>
          <a:xfrm>
            <a:off x="1511850" y="3464300"/>
            <a:ext cx="2772900" cy="888300"/>
          </a:xfrm>
          <a:prstGeom prst="rect">
            <a:avLst/>
          </a:prstGeom>
        </p:spPr>
        <p:txBody>
          <a:bodyPr anchorCtr="0" anchor="ctr" bIns="91425" lIns="91425" spcFirstLastPara="1" rIns="72000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384" name="Google Shape;384;p22"/>
          <p:cNvSpPr txBox="1"/>
          <p:nvPr>
            <p:ph idx="2"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MAIN_POINT_1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oogle Shape;386;p23"/>
          <p:cNvGrpSpPr/>
          <p:nvPr/>
        </p:nvGrpSpPr>
        <p:grpSpPr>
          <a:xfrm>
            <a:off x="-1115885" y="-1327341"/>
            <a:ext cx="10835698" cy="7946444"/>
            <a:chOff x="-2354410" y="-1327341"/>
            <a:chExt cx="10835698" cy="7946444"/>
          </a:xfrm>
        </p:grpSpPr>
        <p:sp>
          <p:nvSpPr>
            <p:cNvPr id="387" name="Google Shape;387;p23"/>
            <p:cNvSpPr/>
            <p:nvPr/>
          </p:nvSpPr>
          <p:spPr>
            <a:xfrm rot="-1528002">
              <a:off x="3945311" y="1952695"/>
              <a:ext cx="3856188" cy="4033300"/>
            </a:xfrm>
            <a:custGeom>
              <a:rect b="b" l="l" r="r" t="t"/>
              <a:pathLst>
                <a:path extrusionOk="0" h="104458" w="99871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3"/>
            <p:cNvSpPr/>
            <p:nvPr/>
          </p:nvSpPr>
          <p:spPr>
            <a:xfrm rot="-1236723">
              <a:off x="-2116626" y="-589399"/>
              <a:ext cx="4589808" cy="2185503"/>
            </a:xfrm>
            <a:custGeom>
              <a:rect b="b" l="l" r="r" t="t"/>
              <a:pathLst>
                <a:path extrusionOk="0" h="70199" w="147426">
                  <a:moveTo>
                    <a:pt x="10785" y="1"/>
                  </a:moveTo>
                  <a:lnTo>
                    <a:pt x="1" y="12836"/>
                  </a:lnTo>
                  <a:lnTo>
                    <a:pt x="1" y="46342"/>
                  </a:lnTo>
                  <a:lnTo>
                    <a:pt x="133677" y="70027"/>
                  </a:lnTo>
                  <a:cubicBezTo>
                    <a:pt x="134325" y="70141"/>
                    <a:pt x="134974" y="70198"/>
                    <a:pt x="135619" y="70198"/>
                  </a:cubicBezTo>
                  <a:cubicBezTo>
                    <a:pt x="136144" y="70198"/>
                    <a:pt x="136671" y="70159"/>
                    <a:pt x="137192" y="70084"/>
                  </a:cubicBezTo>
                  <a:cubicBezTo>
                    <a:pt x="139859" y="69705"/>
                    <a:pt x="142342" y="68359"/>
                    <a:pt x="144128" y="66232"/>
                  </a:cubicBezTo>
                  <a:cubicBezTo>
                    <a:pt x="146687" y="63190"/>
                    <a:pt x="147426" y="59020"/>
                    <a:pt x="146071" y="55287"/>
                  </a:cubicBezTo>
                  <a:lnTo>
                    <a:pt x="125996" y="1"/>
                  </a:lnTo>
                  <a:lnTo>
                    <a:pt x="102340" y="1"/>
                  </a:lnTo>
                  <a:lnTo>
                    <a:pt x="118596" y="44769"/>
                  </a:lnTo>
                  <a:lnTo>
                    <a:pt x="17289" y="26822"/>
                  </a:lnTo>
                  <a:lnTo>
                    <a:pt x="39832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3"/>
            <p:cNvSpPr/>
            <p:nvPr/>
          </p:nvSpPr>
          <p:spPr>
            <a:xfrm>
              <a:off x="6583675" y="0"/>
              <a:ext cx="959475" cy="574975"/>
            </a:xfrm>
            <a:custGeom>
              <a:rect b="b" l="l" r="r" t="t"/>
              <a:pathLst>
                <a:path extrusionOk="0" h="22999" w="38379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0" name="Google Shape;390;p23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391" name="Google Shape;391;p23"/>
            <p:cNvSpPr/>
            <p:nvPr/>
          </p:nvSpPr>
          <p:spPr>
            <a:xfrm>
              <a:off x="4459872" y="268825"/>
              <a:ext cx="224104" cy="112149"/>
            </a:xfrm>
            <a:custGeom>
              <a:rect b="b" l="l" r="r" t="t"/>
              <a:pathLst>
                <a:path extrusionOk="0" h="1153" w="2304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3"/>
            <p:cNvSpPr/>
            <p:nvPr/>
          </p:nvSpPr>
          <p:spPr>
            <a:xfrm>
              <a:off x="4459872" y="4762622"/>
              <a:ext cx="224104" cy="112052"/>
            </a:xfrm>
            <a:custGeom>
              <a:rect b="b" l="l" r="r" t="t"/>
              <a:pathLst>
                <a:path extrusionOk="0" h="1152" w="2304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3"/>
            <p:cNvSpPr/>
            <p:nvPr/>
          </p:nvSpPr>
          <p:spPr>
            <a:xfrm>
              <a:off x="7706505" y="455700"/>
              <a:ext cx="423266" cy="416913"/>
            </a:xfrm>
            <a:custGeom>
              <a:rect b="b" l="l" r="r" t="t"/>
              <a:pathLst>
                <a:path extrusionOk="0" h="7153" w="7262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3"/>
            <p:cNvSpPr/>
            <p:nvPr/>
          </p:nvSpPr>
          <p:spPr>
            <a:xfrm>
              <a:off x="1402600" y="100236"/>
              <a:ext cx="224103" cy="218722"/>
            </a:xfrm>
            <a:custGeom>
              <a:rect b="b" l="l" r="r" t="t"/>
              <a:pathLst>
                <a:path extrusionOk="0" h="4889" w="5009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5" name="Google Shape;395;p23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396" name="Google Shape;396;p23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23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8" name="Google Shape;398;p23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rect b="b" l="l" r="r" t="t"/>
              <a:pathLst>
                <a:path extrusionOk="0" h="11031" w="15995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3"/>
            <p:cNvSpPr/>
            <p:nvPr/>
          </p:nvSpPr>
          <p:spPr>
            <a:xfrm>
              <a:off x="7649030" y="4686859"/>
              <a:ext cx="336421" cy="336596"/>
            </a:xfrm>
            <a:custGeom>
              <a:rect b="b" l="l" r="r" t="t"/>
              <a:pathLst>
                <a:path extrusionOk="0" h="5775" w="5772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23"/>
          <p:cNvSpPr txBox="1"/>
          <p:nvPr>
            <p:ph type="title"/>
          </p:nvPr>
        </p:nvSpPr>
        <p:spPr>
          <a:xfrm>
            <a:off x="5238250" y="1658400"/>
            <a:ext cx="20907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i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1" name="Google Shape;401;p23"/>
          <p:cNvSpPr txBox="1"/>
          <p:nvPr>
            <p:ph idx="1" type="subTitle"/>
          </p:nvPr>
        </p:nvSpPr>
        <p:spPr>
          <a:xfrm>
            <a:off x="5238250" y="3480175"/>
            <a:ext cx="2498400" cy="8883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2" name="Google Shape;402;p23"/>
          <p:cNvSpPr txBox="1"/>
          <p:nvPr>
            <p:ph idx="2"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MAIN_POINT_1_1_2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oogle Shape;404;p24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405" name="Google Shape;405;p24"/>
            <p:cNvSpPr/>
            <p:nvPr/>
          </p:nvSpPr>
          <p:spPr>
            <a:xfrm>
              <a:off x="4459872" y="268825"/>
              <a:ext cx="224104" cy="112149"/>
            </a:xfrm>
            <a:custGeom>
              <a:rect b="b" l="l" r="r" t="t"/>
              <a:pathLst>
                <a:path extrusionOk="0" h="1153" w="2304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4"/>
            <p:cNvSpPr/>
            <p:nvPr/>
          </p:nvSpPr>
          <p:spPr>
            <a:xfrm>
              <a:off x="4459872" y="4762622"/>
              <a:ext cx="224104" cy="112052"/>
            </a:xfrm>
            <a:custGeom>
              <a:rect b="b" l="l" r="r" t="t"/>
              <a:pathLst>
                <a:path extrusionOk="0" h="1152" w="2304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4"/>
            <p:cNvSpPr/>
            <p:nvPr/>
          </p:nvSpPr>
          <p:spPr>
            <a:xfrm>
              <a:off x="7706505" y="455700"/>
              <a:ext cx="423266" cy="416913"/>
            </a:xfrm>
            <a:custGeom>
              <a:rect b="b" l="l" r="r" t="t"/>
              <a:pathLst>
                <a:path extrusionOk="0" h="7153" w="7262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4"/>
            <p:cNvSpPr/>
            <p:nvPr/>
          </p:nvSpPr>
          <p:spPr>
            <a:xfrm>
              <a:off x="1402600" y="100236"/>
              <a:ext cx="224103" cy="218722"/>
            </a:xfrm>
            <a:custGeom>
              <a:rect b="b" l="l" r="r" t="t"/>
              <a:pathLst>
                <a:path extrusionOk="0" h="4889" w="5009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9" name="Google Shape;409;p24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410" name="Google Shape;410;p24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24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2" name="Google Shape;412;p24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rect b="b" l="l" r="r" t="t"/>
              <a:pathLst>
                <a:path extrusionOk="0" h="11031" w="15995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4"/>
            <p:cNvSpPr/>
            <p:nvPr/>
          </p:nvSpPr>
          <p:spPr>
            <a:xfrm>
              <a:off x="7649030" y="4686859"/>
              <a:ext cx="336421" cy="336596"/>
            </a:xfrm>
            <a:custGeom>
              <a:rect b="b" l="l" r="r" t="t"/>
              <a:pathLst>
                <a:path extrusionOk="0" h="5775" w="5772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4" name="Google Shape;414;p24"/>
          <p:cNvGrpSpPr/>
          <p:nvPr/>
        </p:nvGrpSpPr>
        <p:grpSpPr>
          <a:xfrm>
            <a:off x="2418563" y="0"/>
            <a:ext cx="6160813" cy="5143500"/>
            <a:chOff x="2415963" y="0"/>
            <a:chExt cx="6160813" cy="5143500"/>
          </a:xfrm>
        </p:grpSpPr>
        <p:sp>
          <p:nvSpPr>
            <p:cNvPr id="415" name="Google Shape;415;p24"/>
            <p:cNvSpPr/>
            <p:nvPr/>
          </p:nvSpPr>
          <p:spPr>
            <a:xfrm>
              <a:off x="6080000" y="2532050"/>
              <a:ext cx="2496775" cy="2611450"/>
            </a:xfrm>
            <a:custGeom>
              <a:rect b="b" l="l" r="r" t="t"/>
              <a:pathLst>
                <a:path extrusionOk="0" h="104458" w="99871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4"/>
            <p:cNvSpPr/>
            <p:nvPr/>
          </p:nvSpPr>
          <p:spPr>
            <a:xfrm>
              <a:off x="2415963" y="0"/>
              <a:ext cx="959475" cy="574975"/>
            </a:xfrm>
            <a:custGeom>
              <a:rect b="b" l="l" r="r" t="t"/>
              <a:pathLst>
                <a:path extrusionOk="0" h="22999" w="38379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7" name="Google Shape;417;p24"/>
          <p:cNvSpPr txBox="1"/>
          <p:nvPr>
            <p:ph type="title"/>
          </p:nvPr>
        </p:nvSpPr>
        <p:spPr>
          <a:xfrm>
            <a:off x="2934650" y="1658400"/>
            <a:ext cx="13503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7200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200"/>
              <a:buNone/>
              <a:defRPr i="0"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18" name="Google Shape;418;p24"/>
          <p:cNvSpPr txBox="1"/>
          <p:nvPr>
            <p:ph idx="1" type="subTitle"/>
          </p:nvPr>
        </p:nvSpPr>
        <p:spPr>
          <a:xfrm>
            <a:off x="1511850" y="3525933"/>
            <a:ext cx="2772900" cy="888300"/>
          </a:xfrm>
          <a:prstGeom prst="rect">
            <a:avLst/>
          </a:prstGeom>
        </p:spPr>
        <p:txBody>
          <a:bodyPr anchorCtr="0" anchor="ctr" bIns="91425" lIns="91425" spcFirstLastPara="1" rIns="72000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19" name="Google Shape;419;p24"/>
          <p:cNvSpPr txBox="1"/>
          <p:nvPr>
            <p:ph idx="2"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5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p25"/>
          <p:cNvGrpSpPr/>
          <p:nvPr/>
        </p:nvGrpSpPr>
        <p:grpSpPr>
          <a:xfrm>
            <a:off x="2600" y="0"/>
            <a:ext cx="9138638" cy="5143500"/>
            <a:chOff x="2600" y="0"/>
            <a:chExt cx="9138638" cy="5143500"/>
          </a:xfrm>
        </p:grpSpPr>
        <p:sp>
          <p:nvSpPr>
            <p:cNvPr id="422" name="Google Shape;422;p25"/>
            <p:cNvSpPr/>
            <p:nvPr/>
          </p:nvSpPr>
          <p:spPr>
            <a:xfrm>
              <a:off x="2325975" y="325725"/>
              <a:ext cx="4491900" cy="4491900"/>
            </a:xfrm>
            <a:prstGeom prst="ellipse">
              <a:avLst/>
            </a:pr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3" name="Google Shape;423;p25"/>
            <p:cNvGrpSpPr/>
            <p:nvPr/>
          </p:nvGrpSpPr>
          <p:grpSpPr>
            <a:xfrm>
              <a:off x="2600" y="0"/>
              <a:ext cx="9138638" cy="5143500"/>
              <a:chOff x="0" y="0"/>
              <a:chExt cx="9138638" cy="5143500"/>
            </a:xfrm>
          </p:grpSpPr>
          <p:sp>
            <p:nvSpPr>
              <p:cNvPr id="424" name="Google Shape;424;p25"/>
              <p:cNvSpPr/>
              <p:nvPr/>
            </p:nvSpPr>
            <p:spPr>
              <a:xfrm>
                <a:off x="5744400" y="2532050"/>
                <a:ext cx="2496775" cy="2611450"/>
              </a:xfrm>
              <a:custGeom>
                <a:rect b="b" l="l" r="r" t="t"/>
                <a:pathLst>
                  <a:path extrusionOk="0" h="104458" w="99871">
                    <a:moveTo>
                      <a:pt x="20710" y="20753"/>
                    </a:moveTo>
                    <a:lnTo>
                      <a:pt x="77504" y="59211"/>
                    </a:lnTo>
                    <a:lnTo>
                      <a:pt x="15797" y="89169"/>
                    </a:lnTo>
                    <a:lnTo>
                      <a:pt x="20710" y="20753"/>
                    </a:lnTo>
                    <a:close/>
                    <a:moveTo>
                      <a:pt x="14233" y="1"/>
                    </a:moveTo>
                    <a:cubicBezTo>
                      <a:pt x="13129" y="1"/>
                      <a:pt x="12021" y="248"/>
                      <a:pt x="10997" y="750"/>
                    </a:cubicBezTo>
                    <a:cubicBezTo>
                      <a:pt x="8609" y="1905"/>
                      <a:pt x="7027" y="4241"/>
                      <a:pt x="6838" y="6885"/>
                    </a:cubicBezTo>
                    <a:lnTo>
                      <a:pt x="90" y="100914"/>
                    </a:lnTo>
                    <a:cubicBezTo>
                      <a:pt x="0" y="102151"/>
                      <a:pt x="228" y="103363"/>
                      <a:pt x="716" y="104458"/>
                    </a:cubicBezTo>
                    <a:lnTo>
                      <a:pt x="18242" y="104458"/>
                    </a:lnTo>
                    <a:lnTo>
                      <a:pt x="95527" y="66938"/>
                    </a:lnTo>
                    <a:cubicBezTo>
                      <a:pt x="96242" y="66593"/>
                      <a:pt x="96892" y="66138"/>
                      <a:pt x="97445" y="65598"/>
                    </a:cubicBezTo>
                    <a:cubicBezTo>
                      <a:pt x="98734" y="64347"/>
                      <a:pt x="99549" y="62650"/>
                      <a:pt x="99682" y="60803"/>
                    </a:cubicBezTo>
                    <a:cubicBezTo>
                      <a:pt x="99871" y="58159"/>
                      <a:pt x="98639" y="55620"/>
                      <a:pt x="96446" y="54137"/>
                    </a:cubicBezTo>
                    <a:lnTo>
                      <a:pt x="18388" y="1280"/>
                    </a:lnTo>
                    <a:cubicBezTo>
                      <a:pt x="17142" y="432"/>
                      <a:pt x="15688" y="1"/>
                      <a:pt x="14233" y="1"/>
                    </a:cubicBez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25"/>
              <p:cNvSpPr/>
              <p:nvPr/>
            </p:nvSpPr>
            <p:spPr>
              <a:xfrm>
                <a:off x="0" y="0"/>
                <a:ext cx="4590109" cy="2185646"/>
              </a:xfrm>
              <a:custGeom>
                <a:rect b="b" l="l" r="r" t="t"/>
                <a:pathLst>
                  <a:path extrusionOk="0" h="70199" w="147426">
                    <a:moveTo>
                      <a:pt x="10785" y="1"/>
                    </a:moveTo>
                    <a:lnTo>
                      <a:pt x="1" y="12836"/>
                    </a:lnTo>
                    <a:lnTo>
                      <a:pt x="1" y="46342"/>
                    </a:lnTo>
                    <a:lnTo>
                      <a:pt x="133677" y="70027"/>
                    </a:lnTo>
                    <a:cubicBezTo>
                      <a:pt x="134325" y="70141"/>
                      <a:pt x="134974" y="70198"/>
                      <a:pt x="135619" y="70198"/>
                    </a:cubicBezTo>
                    <a:cubicBezTo>
                      <a:pt x="136144" y="70198"/>
                      <a:pt x="136671" y="70159"/>
                      <a:pt x="137192" y="70084"/>
                    </a:cubicBezTo>
                    <a:cubicBezTo>
                      <a:pt x="139859" y="69705"/>
                      <a:pt x="142342" y="68359"/>
                      <a:pt x="144128" y="66232"/>
                    </a:cubicBezTo>
                    <a:cubicBezTo>
                      <a:pt x="146687" y="63190"/>
                      <a:pt x="147426" y="59020"/>
                      <a:pt x="146071" y="55287"/>
                    </a:cubicBezTo>
                    <a:lnTo>
                      <a:pt x="125996" y="1"/>
                    </a:lnTo>
                    <a:lnTo>
                      <a:pt x="102340" y="1"/>
                    </a:lnTo>
                    <a:lnTo>
                      <a:pt x="118596" y="44769"/>
                    </a:lnTo>
                    <a:lnTo>
                      <a:pt x="17289" y="26822"/>
                    </a:lnTo>
                    <a:lnTo>
                      <a:pt x="39832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25"/>
              <p:cNvSpPr/>
              <p:nvPr/>
            </p:nvSpPr>
            <p:spPr>
              <a:xfrm>
                <a:off x="6583675" y="0"/>
                <a:ext cx="959475" cy="574975"/>
              </a:xfrm>
              <a:custGeom>
                <a:rect b="b" l="l" r="r" t="t"/>
                <a:pathLst>
                  <a:path extrusionOk="0" h="22999" w="38379">
                    <a:moveTo>
                      <a:pt x="1" y="1"/>
                    </a:moveTo>
                    <a:lnTo>
                      <a:pt x="28154" y="21999"/>
                    </a:lnTo>
                    <a:cubicBezTo>
                      <a:pt x="28552" y="22312"/>
                      <a:pt x="28992" y="22554"/>
                      <a:pt x="29458" y="22719"/>
                    </a:cubicBezTo>
                    <a:cubicBezTo>
                      <a:pt x="29969" y="22904"/>
                      <a:pt x="30509" y="22998"/>
                      <a:pt x="31054" y="22998"/>
                    </a:cubicBezTo>
                    <a:cubicBezTo>
                      <a:pt x="31651" y="22998"/>
                      <a:pt x="32248" y="22885"/>
                      <a:pt x="32817" y="22657"/>
                    </a:cubicBezTo>
                    <a:cubicBezTo>
                      <a:pt x="34375" y="22023"/>
                      <a:pt x="35484" y="20610"/>
                      <a:pt x="35716" y="18943"/>
                    </a:cubicBezTo>
                    <a:lnTo>
                      <a:pt x="38378" y="1"/>
                    </a:lnTo>
                    <a:lnTo>
                      <a:pt x="28865" y="1"/>
                    </a:lnTo>
                    <a:lnTo>
                      <a:pt x="27524" y="9552"/>
                    </a:lnTo>
                    <a:lnTo>
                      <a:pt x="1530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25"/>
              <p:cNvSpPr/>
              <p:nvPr/>
            </p:nvSpPr>
            <p:spPr>
              <a:xfrm rot="10800000">
                <a:off x="8357563" y="268825"/>
                <a:ext cx="781075" cy="995825"/>
              </a:xfrm>
              <a:custGeom>
                <a:rect b="b" l="l" r="r" t="t"/>
                <a:pathLst>
                  <a:path extrusionOk="0" h="39833" w="31243">
                    <a:moveTo>
                      <a:pt x="1" y="1"/>
                    </a:moveTo>
                    <a:lnTo>
                      <a:pt x="1" y="7491"/>
                    </a:lnTo>
                    <a:lnTo>
                      <a:pt x="21885" y="22311"/>
                    </a:lnTo>
                    <a:lnTo>
                      <a:pt x="1" y="32938"/>
                    </a:lnTo>
                    <a:lnTo>
                      <a:pt x="1" y="39832"/>
                    </a:lnTo>
                    <a:lnTo>
                      <a:pt x="29423" y="25547"/>
                    </a:lnTo>
                    <a:cubicBezTo>
                      <a:pt x="29727" y="25400"/>
                      <a:pt x="29996" y="25210"/>
                      <a:pt x="30229" y="24983"/>
                    </a:cubicBezTo>
                    <a:cubicBezTo>
                      <a:pt x="30769" y="24462"/>
                      <a:pt x="31110" y="23751"/>
                      <a:pt x="31167" y="22979"/>
                    </a:cubicBezTo>
                    <a:cubicBezTo>
                      <a:pt x="31242" y="21871"/>
                      <a:pt x="30726" y="20810"/>
                      <a:pt x="29812" y="20189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28" name="Google Shape;428;p25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429" name="Google Shape;429;p25"/>
            <p:cNvSpPr/>
            <p:nvPr/>
          </p:nvSpPr>
          <p:spPr>
            <a:xfrm>
              <a:off x="4459872" y="268825"/>
              <a:ext cx="224104" cy="112149"/>
            </a:xfrm>
            <a:custGeom>
              <a:rect b="b" l="l" r="r" t="t"/>
              <a:pathLst>
                <a:path extrusionOk="0" h="1153" w="2304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5"/>
            <p:cNvSpPr/>
            <p:nvPr/>
          </p:nvSpPr>
          <p:spPr>
            <a:xfrm>
              <a:off x="4459872" y="4762622"/>
              <a:ext cx="224104" cy="112052"/>
            </a:xfrm>
            <a:custGeom>
              <a:rect b="b" l="l" r="r" t="t"/>
              <a:pathLst>
                <a:path extrusionOk="0" h="1152" w="2304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5"/>
            <p:cNvSpPr/>
            <p:nvPr/>
          </p:nvSpPr>
          <p:spPr>
            <a:xfrm>
              <a:off x="7706505" y="455700"/>
              <a:ext cx="423266" cy="416913"/>
            </a:xfrm>
            <a:custGeom>
              <a:rect b="b" l="l" r="r" t="t"/>
              <a:pathLst>
                <a:path extrusionOk="0" h="7153" w="7262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5"/>
            <p:cNvSpPr/>
            <p:nvPr/>
          </p:nvSpPr>
          <p:spPr>
            <a:xfrm>
              <a:off x="1402600" y="100236"/>
              <a:ext cx="224103" cy="218722"/>
            </a:xfrm>
            <a:custGeom>
              <a:rect b="b" l="l" r="r" t="t"/>
              <a:pathLst>
                <a:path extrusionOk="0" h="4889" w="5009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3" name="Google Shape;433;p25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434" name="Google Shape;434;p25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25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6" name="Google Shape;436;p25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rect b="b" l="l" r="r" t="t"/>
              <a:pathLst>
                <a:path extrusionOk="0" h="11031" w="15995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5"/>
            <p:cNvSpPr/>
            <p:nvPr/>
          </p:nvSpPr>
          <p:spPr>
            <a:xfrm>
              <a:off x="7649030" y="4686859"/>
              <a:ext cx="336421" cy="336596"/>
            </a:xfrm>
            <a:custGeom>
              <a:rect b="b" l="l" r="r" t="t"/>
              <a:pathLst>
                <a:path extrusionOk="0" h="5775" w="5772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8" name="Google Shape;438;p25"/>
          <p:cNvSpPr txBox="1"/>
          <p:nvPr>
            <p:ph type="title"/>
          </p:nvPr>
        </p:nvSpPr>
        <p:spPr>
          <a:xfrm>
            <a:off x="725275" y="822175"/>
            <a:ext cx="5511300" cy="138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9pPr>
          </a:lstStyle>
          <a:p/>
        </p:txBody>
      </p:sp>
      <p:sp>
        <p:nvSpPr>
          <p:cNvPr id="439" name="Google Shape;439;p25"/>
          <p:cNvSpPr txBox="1"/>
          <p:nvPr>
            <p:ph idx="1" type="subTitle"/>
          </p:nvPr>
        </p:nvSpPr>
        <p:spPr>
          <a:xfrm>
            <a:off x="725275" y="2159225"/>
            <a:ext cx="4322700" cy="11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0" name="Google Shape;440;p25"/>
          <p:cNvSpPr txBox="1"/>
          <p:nvPr/>
        </p:nvSpPr>
        <p:spPr>
          <a:xfrm>
            <a:off x="5628450" y="1155025"/>
            <a:ext cx="27960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CUSTOM_9_1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" name="Google Shape;442;p26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443" name="Google Shape;443;p26"/>
            <p:cNvSpPr/>
            <p:nvPr/>
          </p:nvSpPr>
          <p:spPr>
            <a:xfrm>
              <a:off x="4459872" y="268825"/>
              <a:ext cx="224104" cy="112149"/>
            </a:xfrm>
            <a:custGeom>
              <a:rect b="b" l="l" r="r" t="t"/>
              <a:pathLst>
                <a:path extrusionOk="0" h="1153" w="2304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6"/>
            <p:cNvSpPr/>
            <p:nvPr/>
          </p:nvSpPr>
          <p:spPr>
            <a:xfrm>
              <a:off x="4459872" y="4762622"/>
              <a:ext cx="224104" cy="112052"/>
            </a:xfrm>
            <a:custGeom>
              <a:rect b="b" l="l" r="r" t="t"/>
              <a:pathLst>
                <a:path extrusionOk="0" h="1152" w="2304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6"/>
            <p:cNvSpPr/>
            <p:nvPr/>
          </p:nvSpPr>
          <p:spPr>
            <a:xfrm>
              <a:off x="7706505" y="455700"/>
              <a:ext cx="423266" cy="416913"/>
            </a:xfrm>
            <a:custGeom>
              <a:rect b="b" l="l" r="r" t="t"/>
              <a:pathLst>
                <a:path extrusionOk="0" h="7153" w="7262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6"/>
            <p:cNvSpPr/>
            <p:nvPr/>
          </p:nvSpPr>
          <p:spPr>
            <a:xfrm>
              <a:off x="1402600" y="100236"/>
              <a:ext cx="224103" cy="218722"/>
            </a:xfrm>
            <a:custGeom>
              <a:rect b="b" l="l" r="r" t="t"/>
              <a:pathLst>
                <a:path extrusionOk="0" h="4889" w="5009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7" name="Google Shape;447;p26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448" name="Google Shape;448;p26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26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0" name="Google Shape;450;p26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rect b="b" l="l" r="r" t="t"/>
              <a:pathLst>
                <a:path extrusionOk="0" h="11031" w="15995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6"/>
            <p:cNvSpPr/>
            <p:nvPr/>
          </p:nvSpPr>
          <p:spPr>
            <a:xfrm>
              <a:off x="7649030" y="4686859"/>
              <a:ext cx="336421" cy="336596"/>
            </a:xfrm>
            <a:custGeom>
              <a:rect b="b" l="l" r="r" t="t"/>
              <a:pathLst>
                <a:path extrusionOk="0" h="5775" w="5772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dk1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" name="Google Shape;454;p2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455" name="Google Shape;455;p2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0" name="Google Shape;460;p28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1" name="Google Shape;461;p28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2" name="Google Shape;462;p2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4" name="Google Shape;464;p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465" name="Google Shape;465;p29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9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9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9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9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0" name="Google Shape;470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71" name="Google Shape;471;p2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2" name="Google Shape;472;p2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75" name="Google Shape;475;p30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6" name="Google Shape;476;p30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7" name="Google Shape;477;p3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4"/>
          <p:cNvGrpSpPr/>
          <p:nvPr/>
        </p:nvGrpSpPr>
        <p:grpSpPr>
          <a:xfrm>
            <a:off x="485608" y="-872804"/>
            <a:ext cx="8658379" cy="7854599"/>
            <a:chOff x="485608" y="-872804"/>
            <a:chExt cx="8658379" cy="7854599"/>
          </a:xfrm>
        </p:grpSpPr>
        <p:sp>
          <p:nvSpPr>
            <p:cNvPr id="49" name="Google Shape;49;p4"/>
            <p:cNvSpPr/>
            <p:nvPr/>
          </p:nvSpPr>
          <p:spPr>
            <a:xfrm flipH="1" rot="5400000">
              <a:off x="5830875" y="332825"/>
              <a:ext cx="3645950" cy="2980275"/>
            </a:xfrm>
            <a:custGeom>
              <a:rect b="b" l="l" r="r" t="t"/>
              <a:pathLst>
                <a:path extrusionOk="0" h="119211" w="145838">
                  <a:moveTo>
                    <a:pt x="0" y="1"/>
                  </a:moveTo>
                  <a:cubicBezTo>
                    <a:pt x="1292" y="31275"/>
                    <a:pt x="14076" y="60489"/>
                    <a:pt x="36342" y="82756"/>
                  </a:cubicBezTo>
                  <a:cubicBezTo>
                    <a:pt x="59851" y="106264"/>
                    <a:pt x="91108" y="119211"/>
                    <a:pt x="124355" y="119211"/>
                  </a:cubicBezTo>
                  <a:cubicBezTo>
                    <a:pt x="131628" y="119211"/>
                    <a:pt x="138812" y="118589"/>
                    <a:pt x="145838" y="117374"/>
                  </a:cubicBezTo>
                  <a:lnTo>
                    <a:pt x="145838" y="96140"/>
                  </a:lnTo>
                  <a:cubicBezTo>
                    <a:pt x="138849" y="97606"/>
                    <a:pt x="131661" y="98365"/>
                    <a:pt x="124355" y="98365"/>
                  </a:cubicBezTo>
                  <a:cubicBezTo>
                    <a:pt x="96676" y="98365"/>
                    <a:pt x="70653" y="87588"/>
                    <a:pt x="51080" y="68014"/>
                  </a:cubicBezTo>
                  <a:cubicBezTo>
                    <a:pt x="32752" y="49686"/>
                    <a:pt x="22137" y="25703"/>
                    <a:pt x="20861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" name="Google Shape;50;p4"/>
            <p:cNvGrpSpPr/>
            <p:nvPr/>
          </p:nvGrpSpPr>
          <p:grpSpPr>
            <a:xfrm>
              <a:off x="485608" y="-872804"/>
              <a:ext cx="8316624" cy="7854599"/>
              <a:chOff x="-752917" y="-872804"/>
              <a:chExt cx="8316624" cy="7854599"/>
            </a:xfrm>
          </p:grpSpPr>
          <p:sp>
            <p:nvSpPr>
              <p:cNvPr id="51" name="Google Shape;51;p4"/>
              <p:cNvSpPr/>
              <p:nvPr/>
            </p:nvSpPr>
            <p:spPr>
              <a:xfrm rot="-1528096">
                <a:off x="4626846" y="3960488"/>
                <a:ext cx="2496710" cy="2611382"/>
              </a:xfrm>
              <a:custGeom>
                <a:rect b="b" l="l" r="r" t="t"/>
                <a:pathLst>
                  <a:path extrusionOk="0" h="104458" w="99871">
                    <a:moveTo>
                      <a:pt x="20710" y="20753"/>
                    </a:moveTo>
                    <a:lnTo>
                      <a:pt x="77504" y="59211"/>
                    </a:lnTo>
                    <a:lnTo>
                      <a:pt x="15797" y="89169"/>
                    </a:lnTo>
                    <a:lnTo>
                      <a:pt x="20710" y="20753"/>
                    </a:lnTo>
                    <a:close/>
                    <a:moveTo>
                      <a:pt x="14233" y="1"/>
                    </a:moveTo>
                    <a:cubicBezTo>
                      <a:pt x="13129" y="1"/>
                      <a:pt x="12021" y="248"/>
                      <a:pt x="10997" y="750"/>
                    </a:cubicBezTo>
                    <a:cubicBezTo>
                      <a:pt x="8609" y="1905"/>
                      <a:pt x="7027" y="4241"/>
                      <a:pt x="6838" y="6885"/>
                    </a:cubicBezTo>
                    <a:lnTo>
                      <a:pt x="90" y="100914"/>
                    </a:lnTo>
                    <a:cubicBezTo>
                      <a:pt x="0" y="102151"/>
                      <a:pt x="228" y="103363"/>
                      <a:pt x="716" y="104458"/>
                    </a:cubicBezTo>
                    <a:lnTo>
                      <a:pt x="18242" y="104458"/>
                    </a:lnTo>
                    <a:lnTo>
                      <a:pt x="95527" y="66938"/>
                    </a:lnTo>
                    <a:cubicBezTo>
                      <a:pt x="96242" y="66593"/>
                      <a:pt x="96892" y="66138"/>
                      <a:pt x="97445" y="65598"/>
                    </a:cubicBezTo>
                    <a:cubicBezTo>
                      <a:pt x="98734" y="64347"/>
                      <a:pt x="99549" y="62650"/>
                      <a:pt x="99682" y="60803"/>
                    </a:cubicBezTo>
                    <a:cubicBezTo>
                      <a:pt x="99871" y="58159"/>
                      <a:pt x="98639" y="55620"/>
                      <a:pt x="96446" y="54137"/>
                    </a:cubicBezTo>
                    <a:lnTo>
                      <a:pt x="18388" y="1280"/>
                    </a:lnTo>
                    <a:cubicBezTo>
                      <a:pt x="17142" y="432"/>
                      <a:pt x="15688" y="1"/>
                      <a:pt x="14233" y="1"/>
                    </a:cubicBezTo>
                    <a:close/>
                  </a:path>
                </a:pathLst>
              </a:custGeom>
              <a:solidFill>
                <a:srgbClr val="2EE6C4">
                  <a:alpha val="447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4"/>
              <p:cNvSpPr/>
              <p:nvPr/>
            </p:nvSpPr>
            <p:spPr>
              <a:xfrm rot="1218363">
                <a:off x="-604607" y="-416153"/>
                <a:ext cx="2877068" cy="1369957"/>
              </a:xfrm>
              <a:custGeom>
                <a:rect b="b" l="l" r="r" t="t"/>
                <a:pathLst>
                  <a:path extrusionOk="0" h="70199" w="147426">
                    <a:moveTo>
                      <a:pt x="10785" y="1"/>
                    </a:moveTo>
                    <a:lnTo>
                      <a:pt x="1" y="12836"/>
                    </a:lnTo>
                    <a:lnTo>
                      <a:pt x="1" y="46342"/>
                    </a:lnTo>
                    <a:lnTo>
                      <a:pt x="133677" y="70027"/>
                    </a:lnTo>
                    <a:cubicBezTo>
                      <a:pt x="134325" y="70141"/>
                      <a:pt x="134974" y="70198"/>
                      <a:pt x="135619" y="70198"/>
                    </a:cubicBezTo>
                    <a:cubicBezTo>
                      <a:pt x="136144" y="70198"/>
                      <a:pt x="136671" y="70159"/>
                      <a:pt x="137192" y="70084"/>
                    </a:cubicBezTo>
                    <a:cubicBezTo>
                      <a:pt x="139859" y="69705"/>
                      <a:pt x="142342" y="68359"/>
                      <a:pt x="144128" y="66232"/>
                    </a:cubicBezTo>
                    <a:cubicBezTo>
                      <a:pt x="146687" y="63190"/>
                      <a:pt x="147426" y="59020"/>
                      <a:pt x="146071" y="55287"/>
                    </a:cubicBezTo>
                    <a:lnTo>
                      <a:pt x="125996" y="1"/>
                    </a:lnTo>
                    <a:lnTo>
                      <a:pt x="102340" y="1"/>
                    </a:lnTo>
                    <a:lnTo>
                      <a:pt x="118596" y="44769"/>
                    </a:lnTo>
                    <a:lnTo>
                      <a:pt x="17289" y="26822"/>
                    </a:lnTo>
                    <a:lnTo>
                      <a:pt x="39832" y="1"/>
                    </a:lnTo>
                    <a:close/>
                  </a:path>
                </a:pathLst>
              </a:custGeom>
              <a:solidFill>
                <a:srgbClr val="2EE6C4">
                  <a:alpha val="447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3" name="Google Shape;53;p4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54" name="Google Shape;54;p4"/>
            <p:cNvSpPr/>
            <p:nvPr/>
          </p:nvSpPr>
          <p:spPr>
            <a:xfrm>
              <a:off x="4459872" y="268825"/>
              <a:ext cx="224104" cy="112149"/>
            </a:xfrm>
            <a:custGeom>
              <a:rect b="b" l="l" r="r" t="t"/>
              <a:pathLst>
                <a:path extrusionOk="0" h="1153" w="2304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4459872" y="4762622"/>
              <a:ext cx="224104" cy="112052"/>
            </a:xfrm>
            <a:custGeom>
              <a:rect b="b" l="l" r="r" t="t"/>
              <a:pathLst>
                <a:path extrusionOk="0" h="1152" w="2304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7706505" y="455700"/>
              <a:ext cx="423266" cy="416913"/>
            </a:xfrm>
            <a:custGeom>
              <a:rect b="b" l="l" r="r" t="t"/>
              <a:pathLst>
                <a:path extrusionOk="0" h="7153" w="7262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1402600" y="100236"/>
              <a:ext cx="224103" cy="218722"/>
            </a:xfrm>
            <a:custGeom>
              <a:rect b="b" l="l" r="r" t="t"/>
              <a:pathLst>
                <a:path extrusionOk="0" h="4889" w="5009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" name="Google Shape;58;p4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59" name="Google Shape;59;p4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4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1" name="Google Shape;61;p4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rect b="b" l="l" r="r" t="t"/>
              <a:pathLst>
                <a:path extrusionOk="0" h="11031" w="15995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7649030" y="4686859"/>
              <a:ext cx="336421" cy="336596"/>
            </a:xfrm>
            <a:custGeom>
              <a:rect b="b" l="l" r="r" t="t"/>
              <a:pathLst>
                <a:path extrusionOk="0" h="5775" w="5772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type="title"/>
          </p:nvPr>
        </p:nvSpPr>
        <p:spPr>
          <a:xfrm>
            <a:off x="2960300" y="540250"/>
            <a:ext cx="5470800" cy="15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64" name="Google Shape;64;p4"/>
          <p:cNvSpPr txBox="1"/>
          <p:nvPr>
            <p:ph idx="1" type="subTitle"/>
          </p:nvPr>
        </p:nvSpPr>
        <p:spPr>
          <a:xfrm flipH="1">
            <a:off x="838850" y="2229850"/>
            <a:ext cx="68061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ONE_COLUMN_TEXT_1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0" name="Google Shape;480;p31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1" name="Google Shape;481;p3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2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4" name="Google Shape;484;p32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5" name="Google Shape;485;p3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86" name="Google Shape;486;p32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7" name="Google Shape;487;p3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8" name="Google Shape;488;p3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/>
          <p:cNvSpPr/>
          <p:nvPr/>
        </p:nvSpPr>
        <p:spPr>
          <a:xfrm flipH="1" rot="10800000">
            <a:off x="-12" y="3476400"/>
            <a:ext cx="781075" cy="995825"/>
          </a:xfrm>
          <a:custGeom>
            <a:rect b="b" l="l" r="r" t="t"/>
            <a:pathLst>
              <a:path extrusionOk="0" h="39833" w="31243">
                <a:moveTo>
                  <a:pt x="1" y="1"/>
                </a:moveTo>
                <a:lnTo>
                  <a:pt x="1" y="7491"/>
                </a:lnTo>
                <a:lnTo>
                  <a:pt x="21885" y="22311"/>
                </a:lnTo>
                <a:lnTo>
                  <a:pt x="1" y="32938"/>
                </a:lnTo>
                <a:lnTo>
                  <a:pt x="1" y="39832"/>
                </a:lnTo>
                <a:lnTo>
                  <a:pt x="29423" y="25547"/>
                </a:lnTo>
                <a:cubicBezTo>
                  <a:pt x="29727" y="25400"/>
                  <a:pt x="29996" y="25210"/>
                  <a:pt x="30229" y="24983"/>
                </a:cubicBezTo>
                <a:cubicBezTo>
                  <a:pt x="30769" y="24462"/>
                  <a:pt x="31110" y="23751"/>
                  <a:pt x="31167" y="22979"/>
                </a:cubicBezTo>
                <a:cubicBezTo>
                  <a:pt x="31242" y="21871"/>
                  <a:pt x="30726" y="20810"/>
                  <a:pt x="29812" y="20189"/>
                </a:cubicBezTo>
                <a:lnTo>
                  <a:pt x="1" y="1"/>
                </a:lnTo>
                <a:close/>
              </a:path>
            </a:pathLst>
          </a:custGeom>
          <a:solidFill>
            <a:srgbClr val="2EE6C4">
              <a:alpha val="45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" name="Google Shape;67;p5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68" name="Google Shape;68;p5"/>
            <p:cNvSpPr/>
            <p:nvPr/>
          </p:nvSpPr>
          <p:spPr>
            <a:xfrm>
              <a:off x="4459872" y="268825"/>
              <a:ext cx="224104" cy="112149"/>
            </a:xfrm>
            <a:custGeom>
              <a:rect b="b" l="l" r="r" t="t"/>
              <a:pathLst>
                <a:path extrusionOk="0" h="1153" w="2304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4459872" y="4762622"/>
              <a:ext cx="224104" cy="112052"/>
            </a:xfrm>
            <a:custGeom>
              <a:rect b="b" l="l" r="r" t="t"/>
              <a:pathLst>
                <a:path extrusionOk="0" h="1152" w="2304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7706505" y="455700"/>
              <a:ext cx="423266" cy="416913"/>
            </a:xfrm>
            <a:custGeom>
              <a:rect b="b" l="l" r="r" t="t"/>
              <a:pathLst>
                <a:path extrusionOk="0" h="7153" w="7262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1402600" y="100236"/>
              <a:ext cx="224103" cy="218722"/>
            </a:xfrm>
            <a:custGeom>
              <a:rect b="b" l="l" r="r" t="t"/>
              <a:pathLst>
                <a:path extrusionOk="0" h="4889" w="5009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5" name="Google Shape;75;p5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rect b="b" l="l" r="r" t="t"/>
              <a:pathLst>
                <a:path extrusionOk="0" h="11031" w="15995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7649030" y="4686859"/>
              <a:ext cx="336421" cy="336596"/>
            </a:xfrm>
            <a:custGeom>
              <a:rect b="b" l="l" r="r" t="t"/>
              <a:pathLst>
                <a:path extrusionOk="0" h="5775" w="5772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5"/>
          <p:cNvSpPr txBox="1"/>
          <p:nvPr>
            <p:ph idx="1" type="subTitle"/>
          </p:nvPr>
        </p:nvSpPr>
        <p:spPr>
          <a:xfrm>
            <a:off x="1063500" y="3116500"/>
            <a:ext cx="25554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8" name="Google Shape;78;p5"/>
          <p:cNvSpPr txBox="1"/>
          <p:nvPr>
            <p:ph idx="2" type="subTitle"/>
          </p:nvPr>
        </p:nvSpPr>
        <p:spPr>
          <a:xfrm>
            <a:off x="5537275" y="3116475"/>
            <a:ext cx="25554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9" name="Google Shape;79;p5"/>
          <p:cNvSpPr txBox="1"/>
          <p:nvPr>
            <p:ph idx="3" type="subTitle"/>
          </p:nvPr>
        </p:nvSpPr>
        <p:spPr>
          <a:xfrm>
            <a:off x="725275" y="2414000"/>
            <a:ext cx="3231900" cy="781200"/>
          </a:xfrm>
          <a:prstGeom prst="rect">
            <a:avLst/>
          </a:prstGeom>
          <a:noFill/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80" name="Google Shape;80;p5"/>
          <p:cNvSpPr txBox="1"/>
          <p:nvPr>
            <p:ph idx="4" type="subTitle"/>
          </p:nvPr>
        </p:nvSpPr>
        <p:spPr>
          <a:xfrm>
            <a:off x="5199025" y="2419000"/>
            <a:ext cx="3231900" cy="781200"/>
          </a:xfrm>
          <a:prstGeom prst="rect">
            <a:avLst/>
          </a:prstGeom>
          <a:noFill/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81" name="Google Shape;81;p5"/>
          <p:cNvSpPr txBox="1"/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  <p:grpSp>
        <p:nvGrpSpPr>
          <p:cNvPr id="82" name="Google Shape;82;p5"/>
          <p:cNvGrpSpPr/>
          <p:nvPr/>
        </p:nvGrpSpPr>
        <p:grpSpPr>
          <a:xfrm>
            <a:off x="900063" y="0"/>
            <a:ext cx="8243925" cy="5428850"/>
            <a:chOff x="900063" y="0"/>
            <a:chExt cx="8243925" cy="5428850"/>
          </a:xfrm>
        </p:grpSpPr>
        <p:sp>
          <p:nvSpPr>
            <p:cNvPr id="83" name="Google Shape;83;p5"/>
            <p:cNvSpPr/>
            <p:nvPr/>
          </p:nvSpPr>
          <p:spPr>
            <a:xfrm rot="5400000">
              <a:off x="5830875" y="1830375"/>
              <a:ext cx="3645950" cy="2980275"/>
            </a:xfrm>
            <a:custGeom>
              <a:rect b="b" l="l" r="r" t="t"/>
              <a:pathLst>
                <a:path extrusionOk="0" h="119211" w="145838">
                  <a:moveTo>
                    <a:pt x="0" y="1"/>
                  </a:moveTo>
                  <a:cubicBezTo>
                    <a:pt x="1292" y="31275"/>
                    <a:pt x="14076" y="60489"/>
                    <a:pt x="36342" y="82756"/>
                  </a:cubicBezTo>
                  <a:cubicBezTo>
                    <a:pt x="59851" y="106264"/>
                    <a:pt x="91108" y="119211"/>
                    <a:pt x="124355" y="119211"/>
                  </a:cubicBezTo>
                  <a:cubicBezTo>
                    <a:pt x="131628" y="119211"/>
                    <a:pt x="138812" y="118589"/>
                    <a:pt x="145838" y="117374"/>
                  </a:cubicBezTo>
                  <a:lnTo>
                    <a:pt x="145838" y="96140"/>
                  </a:lnTo>
                  <a:cubicBezTo>
                    <a:pt x="138849" y="97606"/>
                    <a:pt x="131661" y="98365"/>
                    <a:pt x="124355" y="98365"/>
                  </a:cubicBezTo>
                  <a:cubicBezTo>
                    <a:pt x="96676" y="98365"/>
                    <a:pt x="70653" y="87588"/>
                    <a:pt x="51080" y="68014"/>
                  </a:cubicBezTo>
                  <a:cubicBezTo>
                    <a:pt x="32752" y="49686"/>
                    <a:pt x="22137" y="25703"/>
                    <a:pt x="20861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4" name="Google Shape;84;p5"/>
            <p:cNvGrpSpPr/>
            <p:nvPr/>
          </p:nvGrpSpPr>
          <p:grpSpPr>
            <a:xfrm flipH="1">
              <a:off x="900063" y="0"/>
              <a:ext cx="2496775" cy="5428850"/>
              <a:chOff x="5744400" y="0"/>
              <a:chExt cx="2496775" cy="5428850"/>
            </a:xfrm>
          </p:grpSpPr>
          <p:sp>
            <p:nvSpPr>
              <p:cNvPr id="85" name="Google Shape;85;p5"/>
              <p:cNvSpPr/>
              <p:nvPr/>
            </p:nvSpPr>
            <p:spPr>
              <a:xfrm>
                <a:off x="5744400" y="2817400"/>
                <a:ext cx="2496775" cy="2611450"/>
              </a:xfrm>
              <a:custGeom>
                <a:rect b="b" l="l" r="r" t="t"/>
                <a:pathLst>
                  <a:path extrusionOk="0" h="104458" w="99871">
                    <a:moveTo>
                      <a:pt x="20710" y="20753"/>
                    </a:moveTo>
                    <a:lnTo>
                      <a:pt x="77504" y="59211"/>
                    </a:lnTo>
                    <a:lnTo>
                      <a:pt x="15797" y="89169"/>
                    </a:lnTo>
                    <a:lnTo>
                      <a:pt x="20710" y="20753"/>
                    </a:lnTo>
                    <a:close/>
                    <a:moveTo>
                      <a:pt x="14233" y="1"/>
                    </a:moveTo>
                    <a:cubicBezTo>
                      <a:pt x="13129" y="1"/>
                      <a:pt x="12021" y="248"/>
                      <a:pt x="10997" y="750"/>
                    </a:cubicBezTo>
                    <a:cubicBezTo>
                      <a:pt x="8609" y="1905"/>
                      <a:pt x="7027" y="4241"/>
                      <a:pt x="6838" y="6885"/>
                    </a:cubicBezTo>
                    <a:lnTo>
                      <a:pt x="90" y="100914"/>
                    </a:lnTo>
                    <a:cubicBezTo>
                      <a:pt x="0" y="102151"/>
                      <a:pt x="228" y="103363"/>
                      <a:pt x="716" y="104458"/>
                    </a:cubicBezTo>
                    <a:lnTo>
                      <a:pt x="18242" y="104458"/>
                    </a:lnTo>
                    <a:lnTo>
                      <a:pt x="95527" y="66938"/>
                    </a:lnTo>
                    <a:cubicBezTo>
                      <a:pt x="96242" y="66593"/>
                      <a:pt x="96892" y="66138"/>
                      <a:pt x="97445" y="65598"/>
                    </a:cubicBezTo>
                    <a:cubicBezTo>
                      <a:pt x="98734" y="64347"/>
                      <a:pt x="99549" y="62650"/>
                      <a:pt x="99682" y="60803"/>
                    </a:cubicBezTo>
                    <a:cubicBezTo>
                      <a:pt x="99871" y="58159"/>
                      <a:pt x="98639" y="55620"/>
                      <a:pt x="96446" y="54137"/>
                    </a:cubicBezTo>
                    <a:lnTo>
                      <a:pt x="18388" y="1280"/>
                    </a:lnTo>
                    <a:cubicBezTo>
                      <a:pt x="17142" y="432"/>
                      <a:pt x="15688" y="1"/>
                      <a:pt x="14233" y="1"/>
                    </a:cubicBez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5"/>
              <p:cNvSpPr/>
              <p:nvPr/>
            </p:nvSpPr>
            <p:spPr>
              <a:xfrm>
                <a:off x="6583675" y="0"/>
                <a:ext cx="959475" cy="574975"/>
              </a:xfrm>
              <a:custGeom>
                <a:rect b="b" l="l" r="r" t="t"/>
                <a:pathLst>
                  <a:path extrusionOk="0" h="22999" w="38379">
                    <a:moveTo>
                      <a:pt x="1" y="1"/>
                    </a:moveTo>
                    <a:lnTo>
                      <a:pt x="28154" y="21999"/>
                    </a:lnTo>
                    <a:cubicBezTo>
                      <a:pt x="28552" y="22312"/>
                      <a:pt x="28992" y="22554"/>
                      <a:pt x="29458" y="22719"/>
                    </a:cubicBezTo>
                    <a:cubicBezTo>
                      <a:pt x="29969" y="22904"/>
                      <a:pt x="30509" y="22998"/>
                      <a:pt x="31054" y="22998"/>
                    </a:cubicBezTo>
                    <a:cubicBezTo>
                      <a:pt x="31651" y="22998"/>
                      <a:pt x="32248" y="22885"/>
                      <a:pt x="32817" y="22657"/>
                    </a:cubicBezTo>
                    <a:cubicBezTo>
                      <a:pt x="34375" y="22023"/>
                      <a:pt x="35484" y="20610"/>
                      <a:pt x="35716" y="18943"/>
                    </a:cubicBezTo>
                    <a:lnTo>
                      <a:pt x="38378" y="1"/>
                    </a:lnTo>
                    <a:lnTo>
                      <a:pt x="28865" y="1"/>
                    </a:lnTo>
                    <a:lnTo>
                      <a:pt x="27524" y="9552"/>
                    </a:lnTo>
                    <a:lnTo>
                      <a:pt x="1530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6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89" name="Google Shape;89;p6"/>
            <p:cNvSpPr/>
            <p:nvPr/>
          </p:nvSpPr>
          <p:spPr>
            <a:xfrm>
              <a:off x="4459872" y="268825"/>
              <a:ext cx="224104" cy="112149"/>
            </a:xfrm>
            <a:custGeom>
              <a:rect b="b" l="l" r="r" t="t"/>
              <a:pathLst>
                <a:path extrusionOk="0" h="1153" w="2304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6"/>
            <p:cNvSpPr/>
            <p:nvPr/>
          </p:nvSpPr>
          <p:spPr>
            <a:xfrm>
              <a:off x="4459872" y="4762622"/>
              <a:ext cx="224104" cy="112052"/>
            </a:xfrm>
            <a:custGeom>
              <a:rect b="b" l="l" r="r" t="t"/>
              <a:pathLst>
                <a:path extrusionOk="0" h="1152" w="2304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7706505" y="455700"/>
              <a:ext cx="423266" cy="416913"/>
            </a:xfrm>
            <a:custGeom>
              <a:rect b="b" l="l" r="r" t="t"/>
              <a:pathLst>
                <a:path extrusionOk="0" h="7153" w="7262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1402600" y="100236"/>
              <a:ext cx="224103" cy="218722"/>
            </a:xfrm>
            <a:custGeom>
              <a:rect b="b" l="l" r="r" t="t"/>
              <a:pathLst>
                <a:path extrusionOk="0" h="4889" w="5009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3" name="Google Shape;93;p6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94" name="Google Shape;94;p6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6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6" name="Google Shape;96;p6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rect b="b" l="l" r="r" t="t"/>
              <a:pathLst>
                <a:path extrusionOk="0" h="11031" w="15995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7649030" y="4686859"/>
              <a:ext cx="336421" cy="336596"/>
            </a:xfrm>
            <a:custGeom>
              <a:rect b="b" l="l" r="r" t="t"/>
              <a:pathLst>
                <a:path extrusionOk="0" h="5775" w="5772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" name="Google Shape;98;p6"/>
          <p:cNvGrpSpPr/>
          <p:nvPr/>
        </p:nvGrpSpPr>
        <p:grpSpPr>
          <a:xfrm>
            <a:off x="1780225" y="0"/>
            <a:ext cx="5765525" cy="5143500"/>
            <a:chOff x="1777625" y="0"/>
            <a:chExt cx="5765525" cy="5143500"/>
          </a:xfrm>
        </p:grpSpPr>
        <p:sp>
          <p:nvSpPr>
            <p:cNvPr id="99" name="Google Shape;99;p6"/>
            <p:cNvSpPr/>
            <p:nvPr/>
          </p:nvSpPr>
          <p:spPr>
            <a:xfrm>
              <a:off x="1777625" y="2532050"/>
              <a:ext cx="2496775" cy="2611450"/>
            </a:xfrm>
            <a:custGeom>
              <a:rect b="b" l="l" r="r" t="t"/>
              <a:pathLst>
                <a:path extrusionOk="0" h="104458" w="99871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6583675" y="0"/>
              <a:ext cx="959475" cy="574975"/>
            </a:xfrm>
            <a:custGeom>
              <a:rect b="b" l="l" r="r" t="t"/>
              <a:pathLst>
                <a:path extrusionOk="0" h="22999" w="38379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6"/>
          <p:cNvSpPr txBox="1"/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7"/>
          <p:cNvGrpSpPr/>
          <p:nvPr/>
        </p:nvGrpSpPr>
        <p:grpSpPr>
          <a:xfrm>
            <a:off x="-1115885" y="-1327341"/>
            <a:ext cx="10835698" cy="7946444"/>
            <a:chOff x="-2354410" y="-1327341"/>
            <a:chExt cx="10835698" cy="7946444"/>
          </a:xfrm>
        </p:grpSpPr>
        <p:sp>
          <p:nvSpPr>
            <p:cNvPr id="104" name="Google Shape;104;p7"/>
            <p:cNvSpPr/>
            <p:nvPr/>
          </p:nvSpPr>
          <p:spPr>
            <a:xfrm rot="-1528002">
              <a:off x="3945311" y="1952695"/>
              <a:ext cx="3856188" cy="4033300"/>
            </a:xfrm>
            <a:custGeom>
              <a:rect b="b" l="l" r="r" t="t"/>
              <a:pathLst>
                <a:path extrusionOk="0" h="104458" w="99871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7"/>
            <p:cNvSpPr/>
            <p:nvPr/>
          </p:nvSpPr>
          <p:spPr>
            <a:xfrm rot="-1236723">
              <a:off x="-2116626" y="-589399"/>
              <a:ext cx="4589808" cy="2185503"/>
            </a:xfrm>
            <a:custGeom>
              <a:rect b="b" l="l" r="r" t="t"/>
              <a:pathLst>
                <a:path extrusionOk="0" h="70199" w="147426">
                  <a:moveTo>
                    <a:pt x="10785" y="1"/>
                  </a:moveTo>
                  <a:lnTo>
                    <a:pt x="1" y="12836"/>
                  </a:lnTo>
                  <a:lnTo>
                    <a:pt x="1" y="46342"/>
                  </a:lnTo>
                  <a:lnTo>
                    <a:pt x="133677" y="70027"/>
                  </a:lnTo>
                  <a:cubicBezTo>
                    <a:pt x="134325" y="70141"/>
                    <a:pt x="134974" y="70198"/>
                    <a:pt x="135619" y="70198"/>
                  </a:cubicBezTo>
                  <a:cubicBezTo>
                    <a:pt x="136144" y="70198"/>
                    <a:pt x="136671" y="70159"/>
                    <a:pt x="137192" y="70084"/>
                  </a:cubicBezTo>
                  <a:cubicBezTo>
                    <a:pt x="139859" y="69705"/>
                    <a:pt x="142342" y="68359"/>
                    <a:pt x="144128" y="66232"/>
                  </a:cubicBezTo>
                  <a:cubicBezTo>
                    <a:pt x="146687" y="63190"/>
                    <a:pt x="147426" y="59020"/>
                    <a:pt x="146071" y="55287"/>
                  </a:cubicBezTo>
                  <a:lnTo>
                    <a:pt x="125996" y="1"/>
                  </a:lnTo>
                  <a:lnTo>
                    <a:pt x="102340" y="1"/>
                  </a:lnTo>
                  <a:lnTo>
                    <a:pt x="118596" y="44769"/>
                  </a:lnTo>
                  <a:lnTo>
                    <a:pt x="17289" y="26822"/>
                  </a:lnTo>
                  <a:lnTo>
                    <a:pt x="39832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7"/>
            <p:cNvSpPr/>
            <p:nvPr/>
          </p:nvSpPr>
          <p:spPr>
            <a:xfrm>
              <a:off x="6583675" y="0"/>
              <a:ext cx="959475" cy="574975"/>
            </a:xfrm>
            <a:custGeom>
              <a:rect b="b" l="l" r="r" t="t"/>
              <a:pathLst>
                <a:path extrusionOk="0" h="22999" w="38379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" name="Google Shape;107;p7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108" name="Google Shape;108;p7"/>
            <p:cNvSpPr/>
            <p:nvPr/>
          </p:nvSpPr>
          <p:spPr>
            <a:xfrm>
              <a:off x="4459872" y="268825"/>
              <a:ext cx="224104" cy="112149"/>
            </a:xfrm>
            <a:custGeom>
              <a:rect b="b" l="l" r="r" t="t"/>
              <a:pathLst>
                <a:path extrusionOk="0" h="1153" w="2304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7"/>
            <p:cNvSpPr/>
            <p:nvPr/>
          </p:nvSpPr>
          <p:spPr>
            <a:xfrm>
              <a:off x="4459872" y="4762622"/>
              <a:ext cx="224104" cy="112052"/>
            </a:xfrm>
            <a:custGeom>
              <a:rect b="b" l="l" r="r" t="t"/>
              <a:pathLst>
                <a:path extrusionOk="0" h="1152" w="2304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7"/>
            <p:cNvSpPr/>
            <p:nvPr/>
          </p:nvSpPr>
          <p:spPr>
            <a:xfrm>
              <a:off x="7706505" y="455700"/>
              <a:ext cx="423266" cy="416913"/>
            </a:xfrm>
            <a:custGeom>
              <a:rect b="b" l="l" r="r" t="t"/>
              <a:pathLst>
                <a:path extrusionOk="0" h="7153" w="7262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7"/>
            <p:cNvSpPr/>
            <p:nvPr/>
          </p:nvSpPr>
          <p:spPr>
            <a:xfrm>
              <a:off x="1402600" y="100236"/>
              <a:ext cx="224103" cy="218722"/>
            </a:xfrm>
            <a:custGeom>
              <a:rect b="b" l="l" r="r" t="t"/>
              <a:pathLst>
                <a:path extrusionOk="0" h="4889" w="5009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2" name="Google Shape;112;p7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113" name="Google Shape;113;p7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7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5" name="Google Shape;115;p7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rect b="b" l="l" r="r" t="t"/>
              <a:pathLst>
                <a:path extrusionOk="0" h="11031" w="15995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7649030" y="4686859"/>
              <a:ext cx="336421" cy="336596"/>
            </a:xfrm>
            <a:custGeom>
              <a:rect b="b" l="l" r="r" t="t"/>
              <a:pathLst>
                <a:path extrusionOk="0" h="5775" w="5772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" name="Google Shape;117;p7"/>
          <p:cNvSpPr txBox="1"/>
          <p:nvPr>
            <p:ph type="ctrTitle"/>
          </p:nvPr>
        </p:nvSpPr>
        <p:spPr>
          <a:xfrm>
            <a:off x="725275" y="532479"/>
            <a:ext cx="3012000" cy="9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" name="Google Shape;118;p7"/>
          <p:cNvSpPr txBox="1"/>
          <p:nvPr>
            <p:ph idx="1" type="subTitle"/>
          </p:nvPr>
        </p:nvSpPr>
        <p:spPr>
          <a:xfrm>
            <a:off x="4529250" y="1786822"/>
            <a:ext cx="3904800" cy="23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8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121" name="Google Shape;121;p8"/>
            <p:cNvSpPr/>
            <p:nvPr/>
          </p:nvSpPr>
          <p:spPr>
            <a:xfrm>
              <a:off x="4459872" y="268825"/>
              <a:ext cx="224104" cy="112149"/>
            </a:xfrm>
            <a:custGeom>
              <a:rect b="b" l="l" r="r" t="t"/>
              <a:pathLst>
                <a:path extrusionOk="0" h="1153" w="2304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4459872" y="4762622"/>
              <a:ext cx="224104" cy="112052"/>
            </a:xfrm>
            <a:custGeom>
              <a:rect b="b" l="l" r="r" t="t"/>
              <a:pathLst>
                <a:path extrusionOk="0" h="1152" w="2304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7706505" y="455700"/>
              <a:ext cx="423266" cy="416913"/>
            </a:xfrm>
            <a:custGeom>
              <a:rect b="b" l="l" r="r" t="t"/>
              <a:pathLst>
                <a:path extrusionOk="0" h="7153" w="7262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1402600" y="100236"/>
              <a:ext cx="224103" cy="218722"/>
            </a:xfrm>
            <a:custGeom>
              <a:rect b="b" l="l" r="r" t="t"/>
              <a:pathLst>
                <a:path extrusionOk="0" h="4889" w="5009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5" name="Google Shape;125;p8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126" name="Google Shape;126;p8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8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8" name="Google Shape;128;p8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rect b="b" l="l" r="r" t="t"/>
              <a:pathLst>
                <a:path extrusionOk="0" h="11031" w="15995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7649030" y="4686859"/>
              <a:ext cx="336421" cy="336596"/>
            </a:xfrm>
            <a:custGeom>
              <a:rect b="b" l="l" r="r" t="t"/>
              <a:pathLst>
                <a:path extrusionOk="0" h="5775" w="5772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" name="Google Shape;130;p8"/>
          <p:cNvSpPr txBox="1"/>
          <p:nvPr>
            <p:ph type="title"/>
          </p:nvPr>
        </p:nvSpPr>
        <p:spPr>
          <a:xfrm>
            <a:off x="1052350" y="762350"/>
            <a:ext cx="7139400" cy="361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9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133" name="Google Shape;133;p9"/>
            <p:cNvSpPr/>
            <p:nvPr/>
          </p:nvSpPr>
          <p:spPr>
            <a:xfrm>
              <a:off x="4459872" y="268825"/>
              <a:ext cx="224104" cy="112149"/>
            </a:xfrm>
            <a:custGeom>
              <a:rect b="b" l="l" r="r" t="t"/>
              <a:pathLst>
                <a:path extrusionOk="0" h="1153" w="2304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9"/>
            <p:cNvSpPr/>
            <p:nvPr/>
          </p:nvSpPr>
          <p:spPr>
            <a:xfrm>
              <a:off x="4459872" y="4762622"/>
              <a:ext cx="224104" cy="112052"/>
            </a:xfrm>
            <a:custGeom>
              <a:rect b="b" l="l" r="r" t="t"/>
              <a:pathLst>
                <a:path extrusionOk="0" h="1152" w="2304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9"/>
            <p:cNvSpPr/>
            <p:nvPr/>
          </p:nvSpPr>
          <p:spPr>
            <a:xfrm>
              <a:off x="7706505" y="455700"/>
              <a:ext cx="423266" cy="416913"/>
            </a:xfrm>
            <a:custGeom>
              <a:rect b="b" l="l" r="r" t="t"/>
              <a:pathLst>
                <a:path extrusionOk="0" h="7153" w="7262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9"/>
            <p:cNvSpPr/>
            <p:nvPr/>
          </p:nvSpPr>
          <p:spPr>
            <a:xfrm>
              <a:off x="1402600" y="100236"/>
              <a:ext cx="224103" cy="218722"/>
            </a:xfrm>
            <a:custGeom>
              <a:rect b="b" l="l" r="r" t="t"/>
              <a:pathLst>
                <a:path extrusionOk="0" h="4889" w="5009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7" name="Google Shape;137;p9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138" name="Google Shape;138;p9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9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0" name="Google Shape;140;p9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rect b="b" l="l" r="r" t="t"/>
              <a:pathLst>
                <a:path extrusionOk="0" h="11031" w="15995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7649030" y="4686859"/>
              <a:ext cx="336421" cy="336596"/>
            </a:xfrm>
            <a:custGeom>
              <a:rect b="b" l="l" r="r" t="t"/>
              <a:pathLst>
                <a:path extrusionOk="0" h="5775" w="5772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" name="Google Shape;142;p9"/>
          <p:cNvSpPr txBox="1"/>
          <p:nvPr>
            <p:ph type="title"/>
          </p:nvPr>
        </p:nvSpPr>
        <p:spPr>
          <a:xfrm flipH="1">
            <a:off x="4555625" y="1723200"/>
            <a:ext cx="3863100" cy="20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60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143" name="Google Shape;143;p9"/>
          <p:cNvSpPr txBox="1"/>
          <p:nvPr>
            <p:ph idx="1" type="subTitle"/>
          </p:nvPr>
        </p:nvSpPr>
        <p:spPr>
          <a:xfrm flipH="1">
            <a:off x="2374625" y="3795910"/>
            <a:ext cx="60441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6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144" name="Google Shape;144;p9"/>
          <p:cNvSpPr txBox="1"/>
          <p:nvPr>
            <p:ph hasCustomPrompt="1" idx="2" type="title"/>
          </p:nvPr>
        </p:nvSpPr>
        <p:spPr>
          <a:xfrm flipH="1">
            <a:off x="7242125" y="952809"/>
            <a:ext cx="1176600" cy="859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10"/>
          <p:cNvGrpSpPr/>
          <p:nvPr/>
        </p:nvGrpSpPr>
        <p:grpSpPr>
          <a:xfrm flipH="1">
            <a:off x="900063" y="0"/>
            <a:ext cx="2496775" cy="5143500"/>
            <a:chOff x="5744400" y="0"/>
            <a:chExt cx="2496775" cy="5143500"/>
          </a:xfrm>
        </p:grpSpPr>
        <p:sp>
          <p:nvSpPr>
            <p:cNvPr id="147" name="Google Shape;147;p10"/>
            <p:cNvSpPr/>
            <p:nvPr/>
          </p:nvSpPr>
          <p:spPr>
            <a:xfrm>
              <a:off x="5744400" y="2532050"/>
              <a:ext cx="2496775" cy="2611450"/>
            </a:xfrm>
            <a:custGeom>
              <a:rect b="b" l="l" r="r" t="t"/>
              <a:pathLst>
                <a:path extrusionOk="0" h="104458" w="99871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0"/>
            <p:cNvSpPr/>
            <p:nvPr/>
          </p:nvSpPr>
          <p:spPr>
            <a:xfrm>
              <a:off x="6583675" y="0"/>
              <a:ext cx="959475" cy="574975"/>
            </a:xfrm>
            <a:custGeom>
              <a:rect b="b" l="l" r="r" t="t"/>
              <a:pathLst>
                <a:path extrusionOk="0" h="22999" w="38379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" name="Google Shape;149;p10"/>
          <p:cNvSpPr/>
          <p:nvPr/>
        </p:nvSpPr>
        <p:spPr>
          <a:xfrm rot="5400000">
            <a:off x="5830875" y="1830375"/>
            <a:ext cx="3645950" cy="2980275"/>
          </a:xfrm>
          <a:custGeom>
            <a:rect b="b" l="l" r="r" t="t"/>
            <a:pathLst>
              <a:path extrusionOk="0" h="119211" w="145838">
                <a:moveTo>
                  <a:pt x="0" y="1"/>
                </a:moveTo>
                <a:cubicBezTo>
                  <a:pt x="1292" y="31275"/>
                  <a:pt x="14076" y="60489"/>
                  <a:pt x="36342" y="82756"/>
                </a:cubicBezTo>
                <a:cubicBezTo>
                  <a:pt x="59851" y="106264"/>
                  <a:pt x="91108" y="119211"/>
                  <a:pt x="124355" y="119211"/>
                </a:cubicBezTo>
                <a:cubicBezTo>
                  <a:pt x="131628" y="119211"/>
                  <a:pt x="138812" y="118589"/>
                  <a:pt x="145838" y="117374"/>
                </a:cubicBezTo>
                <a:lnTo>
                  <a:pt x="145838" y="96140"/>
                </a:lnTo>
                <a:cubicBezTo>
                  <a:pt x="138849" y="97606"/>
                  <a:pt x="131661" y="98365"/>
                  <a:pt x="124355" y="98365"/>
                </a:cubicBezTo>
                <a:cubicBezTo>
                  <a:pt x="96676" y="98365"/>
                  <a:pt x="70653" y="87588"/>
                  <a:pt x="51080" y="68014"/>
                </a:cubicBezTo>
                <a:cubicBezTo>
                  <a:pt x="32752" y="49686"/>
                  <a:pt x="22137" y="25703"/>
                  <a:pt x="20861" y="1"/>
                </a:cubicBezTo>
                <a:close/>
              </a:path>
            </a:pathLst>
          </a:custGeom>
          <a:solidFill>
            <a:srgbClr val="2EE6C4">
              <a:alpha val="45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" name="Google Shape;150;p10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151" name="Google Shape;151;p10"/>
            <p:cNvSpPr/>
            <p:nvPr/>
          </p:nvSpPr>
          <p:spPr>
            <a:xfrm>
              <a:off x="4459872" y="268825"/>
              <a:ext cx="224104" cy="112149"/>
            </a:xfrm>
            <a:custGeom>
              <a:rect b="b" l="l" r="r" t="t"/>
              <a:pathLst>
                <a:path extrusionOk="0" h="1153" w="2304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0"/>
            <p:cNvSpPr/>
            <p:nvPr/>
          </p:nvSpPr>
          <p:spPr>
            <a:xfrm>
              <a:off x="4459872" y="4762622"/>
              <a:ext cx="224104" cy="112052"/>
            </a:xfrm>
            <a:custGeom>
              <a:rect b="b" l="l" r="r" t="t"/>
              <a:pathLst>
                <a:path extrusionOk="0" h="1152" w="2304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0"/>
            <p:cNvSpPr/>
            <p:nvPr/>
          </p:nvSpPr>
          <p:spPr>
            <a:xfrm>
              <a:off x="7706505" y="455700"/>
              <a:ext cx="423266" cy="416913"/>
            </a:xfrm>
            <a:custGeom>
              <a:rect b="b" l="l" r="r" t="t"/>
              <a:pathLst>
                <a:path extrusionOk="0" h="7153" w="7262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0"/>
            <p:cNvSpPr/>
            <p:nvPr/>
          </p:nvSpPr>
          <p:spPr>
            <a:xfrm>
              <a:off x="1402600" y="100236"/>
              <a:ext cx="224103" cy="218722"/>
            </a:xfrm>
            <a:custGeom>
              <a:rect b="b" l="l" r="r" t="t"/>
              <a:pathLst>
                <a:path extrusionOk="0" h="4889" w="5009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5" name="Google Shape;155;p10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156" name="Google Shape;156;p10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0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8" name="Google Shape;158;p10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rect b="b" l="l" r="r" t="t"/>
              <a:pathLst>
                <a:path extrusionOk="0" h="11031" w="15995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0"/>
            <p:cNvSpPr/>
            <p:nvPr/>
          </p:nvSpPr>
          <p:spPr>
            <a:xfrm>
              <a:off x="7649030" y="4686859"/>
              <a:ext cx="336421" cy="336596"/>
            </a:xfrm>
            <a:custGeom>
              <a:rect b="b" l="l" r="r" t="t"/>
              <a:pathLst>
                <a:path extrusionOk="0" h="5775" w="5772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" name="Google Shape;160;p10"/>
          <p:cNvSpPr txBox="1"/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●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○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■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●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○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■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●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○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Barlow"/>
              <a:buChar char="■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theverge.com/2019/6/19/18682599/monster-hunter-world-iceborne-preview-kaname-fujioka-interview-e3-2019" TargetMode="External"/><Relationship Id="rId4" Type="http://schemas.openxmlformats.org/officeDocument/2006/relationships/hyperlink" Target="https://samacharcentral.com/if-you-play-destiny-2-on-pc-consider-not-alt-tabbing-for-a-bit/" TargetMode="External"/><Relationship Id="rId5" Type="http://schemas.openxmlformats.org/officeDocument/2006/relationships/hyperlink" Target="https://www.noobfeed.com/news/12105/warframe-the-new-war-coming-this-year-cross-play-and-mobile-release-confirmed" TargetMode="External"/><Relationship Id="rId6" Type="http://schemas.openxmlformats.org/officeDocument/2006/relationships/hyperlink" Target="https://vsbattles.fandom.com/wiki/Paladins:_Champions_of_the_Realm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33"/>
          <p:cNvPicPr preferRelativeResize="0"/>
          <p:nvPr/>
        </p:nvPicPr>
        <p:blipFill rotWithShape="1">
          <a:blip r:embed="rId3">
            <a:alphaModFix/>
          </a:blip>
          <a:srcRect b="0" l="0" r="0" t="14712"/>
          <a:stretch/>
        </p:blipFill>
        <p:spPr>
          <a:xfrm>
            <a:off x="0" y="756850"/>
            <a:ext cx="9144000" cy="438665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33"/>
          <p:cNvSpPr txBox="1"/>
          <p:nvPr>
            <p:ph idx="1" type="subTitle"/>
          </p:nvPr>
        </p:nvSpPr>
        <p:spPr>
          <a:xfrm>
            <a:off x="2249525" y="1626825"/>
            <a:ext cx="4644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Basil, Koh Win, Jerryl, winston</a:t>
            </a:r>
            <a:endParaRPr/>
          </a:p>
        </p:txBody>
      </p:sp>
      <p:sp>
        <p:nvSpPr>
          <p:cNvPr id="495" name="Google Shape;495;p33"/>
          <p:cNvSpPr txBox="1"/>
          <p:nvPr>
            <p:ph type="ctrTitle"/>
          </p:nvPr>
        </p:nvSpPr>
        <p:spPr>
          <a:xfrm>
            <a:off x="2325900" y="3658375"/>
            <a:ext cx="4492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203</a:t>
            </a:r>
            <a:endParaRPr sz="4500"/>
          </a:p>
        </p:txBody>
      </p:sp>
      <p:grpSp>
        <p:nvGrpSpPr>
          <p:cNvPr id="496" name="Google Shape;496;p33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497" name="Google Shape;497;p33"/>
            <p:cNvSpPr/>
            <p:nvPr/>
          </p:nvSpPr>
          <p:spPr>
            <a:xfrm>
              <a:off x="4459872" y="268825"/>
              <a:ext cx="224104" cy="112149"/>
            </a:xfrm>
            <a:custGeom>
              <a:rect b="b" l="l" r="r" t="t"/>
              <a:pathLst>
                <a:path extrusionOk="0" h="1153" w="2304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3"/>
            <p:cNvSpPr/>
            <p:nvPr/>
          </p:nvSpPr>
          <p:spPr>
            <a:xfrm>
              <a:off x="4459872" y="4762622"/>
              <a:ext cx="224104" cy="112052"/>
            </a:xfrm>
            <a:custGeom>
              <a:rect b="b" l="l" r="r" t="t"/>
              <a:pathLst>
                <a:path extrusionOk="0" h="1152" w="2304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3"/>
            <p:cNvSpPr/>
            <p:nvPr/>
          </p:nvSpPr>
          <p:spPr>
            <a:xfrm>
              <a:off x="7706505" y="455700"/>
              <a:ext cx="423266" cy="416913"/>
            </a:xfrm>
            <a:custGeom>
              <a:rect b="b" l="l" r="r" t="t"/>
              <a:pathLst>
                <a:path extrusionOk="0" h="7153" w="7262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3"/>
            <p:cNvSpPr/>
            <p:nvPr/>
          </p:nvSpPr>
          <p:spPr>
            <a:xfrm>
              <a:off x="1402600" y="100236"/>
              <a:ext cx="224103" cy="218722"/>
            </a:xfrm>
            <a:custGeom>
              <a:rect b="b" l="l" r="r" t="t"/>
              <a:pathLst>
                <a:path extrusionOk="0" h="4889" w="5009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1" name="Google Shape;501;p33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502" name="Google Shape;502;p33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33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4" name="Google Shape;504;p33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rect b="b" l="l" r="r" t="t"/>
              <a:pathLst>
                <a:path extrusionOk="0" h="11031" w="15995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3"/>
            <p:cNvSpPr/>
            <p:nvPr/>
          </p:nvSpPr>
          <p:spPr>
            <a:xfrm>
              <a:off x="7649030" y="4686859"/>
              <a:ext cx="336421" cy="336596"/>
            </a:xfrm>
            <a:custGeom>
              <a:rect b="b" l="l" r="r" t="t"/>
              <a:pathLst>
                <a:path extrusionOk="0" h="5775" w="5772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06" name="Google Shape;50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8625" y="249222"/>
            <a:ext cx="2966600" cy="1461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4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Similar Games - </a:t>
            </a:r>
            <a:r>
              <a:rPr lang="en" sz="3094"/>
              <a:t>Destiny 2</a:t>
            </a:r>
            <a:endParaRPr/>
          </a:p>
        </p:txBody>
      </p:sp>
      <p:sp>
        <p:nvSpPr>
          <p:cNvPr id="730" name="Google Shape;730;p42"/>
          <p:cNvSpPr txBox="1"/>
          <p:nvPr>
            <p:ph idx="1" type="body"/>
          </p:nvPr>
        </p:nvSpPr>
        <p:spPr>
          <a:xfrm>
            <a:off x="311700" y="1179325"/>
            <a:ext cx="37587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/>
              <a:t>Released 1st October 2019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935"/>
              <a:buNone/>
            </a:pPr>
            <a:r>
              <a:rPr lang="en"/>
              <a:t>Total revenue: $164 million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935"/>
              <a:buNone/>
            </a:pPr>
            <a:r>
              <a:rPr lang="en"/>
              <a:t>Total Profit: $90 million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935"/>
              <a:buNone/>
            </a:pPr>
            <a:r>
              <a:rPr lang="en"/>
              <a:t>Active players: est 70k a day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935"/>
              <a:buNone/>
            </a:pPr>
            <a:r>
              <a:rPr lang="en"/>
              <a:t>Sold 50k copies on </a:t>
            </a:r>
            <a:r>
              <a:rPr lang="en"/>
              <a:t>it's</a:t>
            </a:r>
            <a:r>
              <a:rPr lang="en"/>
              <a:t> first week on console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935"/>
              <a:buNone/>
            </a:pPr>
            <a:r>
              <a:rPr lang="en"/>
              <a:t>Took 1st place in sales in the UK.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935"/>
              <a:buNone/>
            </a:pPr>
            <a:r>
              <a:rPr lang="en"/>
              <a:t>Won Game critics award for best PC game for 2017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1600"/>
              </a:spcBef>
              <a:spcAft>
                <a:spcPts val="1600"/>
              </a:spcAft>
              <a:buSzPts val="935"/>
              <a:buNone/>
            </a:pPr>
            <a:r>
              <a:rPr lang="en"/>
              <a:t>Main game: Free, DLC: $201.69 total, Legendary edition: $109.90</a:t>
            </a:r>
            <a:endParaRPr/>
          </a:p>
        </p:txBody>
      </p:sp>
      <p:pic>
        <p:nvPicPr>
          <p:cNvPr id="731" name="Google Shape;73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600" y="1564552"/>
            <a:ext cx="4832400" cy="271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43"/>
          <p:cNvSpPr txBox="1"/>
          <p:nvPr>
            <p:ph idx="1" type="body"/>
          </p:nvPr>
        </p:nvSpPr>
        <p:spPr>
          <a:xfrm>
            <a:off x="311700" y="1247075"/>
            <a:ext cx="3999900" cy="3339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Released </a:t>
            </a:r>
            <a:r>
              <a:rPr lang="en">
                <a:solidFill>
                  <a:srgbClr val="FFFFFF"/>
                </a:solidFill>
              </a:rPr>
              <a:t>25 March 2013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Overall Revenue: 74.1mil USD in 2020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Active Players: 38,478.6 average players in last 30 days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Warframe is </a:t>
            </a:r>
            <a:r>
              <a:rPr lang="en">
                <a:solidFill>
                  <a:srgbClr val="FFFFFF"/>
                </a:solidFill>
              </a:rPr>
              <a:t>Leyou's</a:t>
            </a:r>
            <a:r>
              <a:rPr lang="en">
                <a:solidFill>
                  <a:srgbClr val="FFFFFF"/>
                </a:solidFill>
              </a:rPr>
              <a:t> largest title, accounting for $175 million, or 80%, of revenue generated in 2019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Game: Free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DLC: $421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37" name="Google Shape;737;p4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Similar Games - </a:t>
            </a:r>
            <a:r>
              <a:rPr lang="en" sz="3094"/>
              <a:t>Warframe</a:t>
            </a:r>
            <a:endParaRPr b="1"/>
          </a:p>
        </p:txBody>
      </p:sp>
      <p:pic>
        <p:nvPicPr>
          <p:cNvPr id="738" name="Google Shape;73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16425"/>
            <a:ext cx="4267203" cy="2400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4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analysis</a:t>
            </a:r>
            <a:endParaRPr/>
          </a:p>
        </p:txBody>
      </p:sp>
      <p:sp>
        <p:nvSpPr>
          <p:cNvPr id="744" name="Google Shape;744;p44"/>
          <p:cNvSpPr txBox="1"/>
          <p:nvPr/>
        </p:nvSpPr>
        <p:spPr>
          <a:xfrm>
            <a:off x="4620050" y="960675"/>
            <a:ext cx="40968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Development of </a:t>
            </a:r>
            <a:r>
              <a:rPr b="1" lang="en">
                <a:solidFill>
                  <a:srgbClr val="FFFFFF"/>
                </a:solidFill>
              </a:rPr>
              <a:t>MH:W started about three years prior to the E3 2017 reveal</a:t>
            </a:r>
            <a:r>
              <a:rPr lang="en">
                <a:solidFill>
                  <a:srgbClr val="FFFFFF"/>
                </a:solidFill>
              </a:rPr>
              <a:t>, following a year of brainstorming on what the next core title in the series would be.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Warframe developers built out a playable version of the game, at the time known as </a:t>
            </a:r>
            <a:r>
              <a:rPr i="1" lang="en">
                <a:solidFill>
                  <a:srgbClr val="FFFFFF"/>
                </a:solidFill>
              </a:rPr>
              <a:t>Lotus</a:t>
            </a:r>
            <a:r>
              <a:rPr lang="en">
                <a:solidFill>
                  <a:srgbClr val="FFFFFF"/>
                </a:solidFill>
              </a:rPr>
              <a:t> in about </a:t>
            </a:r>
            <a:r>
              <a:rPr b="1" lang="en">
                <a:solidFill>
                  <a:srgbClr val="FFFFFF"/>
                </a:solidFill>
              </a:rPr>
              <a:t>nine months</a:t>
            </a:r>
            <a:r>
              <a:rPr lang="en">
                <a:solidFill>
                  <a:srgbClr val="FFFFFF"/>
                </a:solidFill>
              </a:rPr>
              <a:t>. Alongside this, the studio developed the necessary server architecture to support the game and the microtransaction system they had envisioned for it.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Destiny 1 took about 3 years to produce.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Overall: MH:World 4 (4 Years), Warframe (9 months due to time </a:t>
            </a:r>
            <a:r>
              <a:rPr lang="en">
                <a:solidFill>
                  <a:srgbClr val="FFFFFF"/>
                </a:solidFill>
              </a:rPr>
              <a:t>constraint</a:t>
            </a:r>
            <a:r>
              <a:rPr lang="en">
                <a:solidFill>
                  <a:srgbClr val="FFFFFF"/>
                </a:solidFill>
              </a:rPr>
              <a:t>), Destiny 1 (3 Years)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745" name="Google Shape;745;p44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00" y="1927550"/>
            <a:ext cx="4305127" cy="1914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aspects of similar games</a:t>
            </a:r>
            <a:endParaRPr/>
          </a:p>
        </p:txBody>
      </p:sp>
      <p:sp>
        <p:nvSpPr>
          <p:cNvPr id="751" name="Google Shape;751;p4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Genres: 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RPG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open world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action, adventure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Common aesthetics: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Customisation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Quests / </a:t>
            </a:r>
            <a:r>
              <a:rPr lang="en"/>
              <a:t>Challenges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1600"/>
              </a:spcAft>
              <a:buSzPts val="1400"/>
              <a:buChar char="-"/>
            </a:pPr>
            <a:r>
              <a:rPr lang="en"/>
              <a:t>Discovery / adventure   </a:t>
            </a:r>
            <a:endParaRPr/>
          </a:p>
        </p:txBody>
      </p:sp>
      <p:sp>
        <p:nvSpPr>
          <p:cNvPr id="752" name="Google Shape;752;p4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dynamics: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Boss fights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Combo movesets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Random loot drops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Scaling difficulty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45"/>
          <p:cNvSpPr txBox="1"/>
          <p:nvPr>
            <p:ph idx="2" type="body"/>
          </p:nvPr>
        </p:nvSpPr>
        <p:spPr>
          <a:xfrm>
            <a:off x="4832400" y="342762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Platforms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Steam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8" name="Google Shape;758;p46"/>
          <p:cNvGrpSpPr/>
          <p:nvPr/>
        </p:nvGrpSpPr>
        <p:grpSpPr>
          <a:xfrm>
            <a:off x="-1115885" y="-1327341"/>
            <a:ext cx="10835817" cy="7361836"/>
            <a:chOff x="-2354410" y="-1327341"/>
            <a:chExt cx="10835817" cy="7361836"/>
          </a:xfrm>
        </p:grpSpPr>
        <p:sp>
          <p:nvSpPr>
            <p:cNvPr id="759" name="Google Shape;759;p46"/>
            <p:cNvSpPr/>
            <p:nvPr/>
          </p:nvSpPr>
          <p:spPr>
            <a:xfrm rot="-1528096">
              <a:off x="5544546" y="3013188"/>
              <a:ext cx="2496710" cy="2611382"/>
            </a:xfrm>
            <a:custGeom>
              <a:rect b="b" l="l" r="r" t="t"/>
              <a:pathLst>
                <a:path extrusionOk="0" h="104458" w="99871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6"/>
            <p:cNvSpPr/>
            <p:nvPr/>
          </p:nvSpPr>
          <p:spPr>
            <a:xfrm rot="-1236723">
              <a:off x="-2116626" y="-589399"/>
              <a:ext cx="4589808" cy="2185503"/>
            </a:xfrm>
            <a:custGeom>
              <a:rect b="b" l="l" r="r" t="t"/>
              <a:pathLst>
                <a:path extrusionOk="0" h="70199" w="147426">
                  <a:moveTo>
                    <a:pt x="10785" y="1"/>
                  </a:moveTo>
                  <a:lnTo>
                    <a:pt x="1" y="12836"/>
                  </a:lnTo>
                  <a:lnTo>
                    <a:pt x="1" y="46342"/>
                  </a:lnTo>
                  <a:lnTo>
                    <a:pt x="133677" y="70027"/>
                  </a:lnTo>
                  <a:cubicBezTo>
                    <a:pt x="134325" y="70141"/>
                    <a:pt x="134974" y="70198"/>
                    <a:pt x="135619" y="70198"/>
                  </a:cubicBezTo>
                  <a:cubicBezTo>
                    <a:pt x="136144" y="70198"/>
                    <a:pt x="136671" y="70159"/>
                    <a:pt x="137192" y="70084"/>
                  </a:cubicBezTo>
                  <a:cubicBezTo>
                    <a:pt x="139859" y="69705"/>
                    <a:pt x="142342" y="68359"/>
                    <a:pt x="144128" y="66232"/>
                  </a:cubicBezTo>
                  <a:cubicBezTo>
                    <a:pt x="146687" y="63190"/>
                    <a:pt x="147426" y="59020"/>
                    <a:pt x="146071" y="55287"/>
                  </a:cubicBezTo>
                  <a:lnTo>
                    <a:pt x="125996" y="1"/>
                  </a:lnTo>
                  <a:lnTo>
                    <a:pt x="102340" y="1"/>
                  </a:lnTo>
                  <a:lnTo>
                    <a:pt x="118596" y="44769"/>
                  </a:lnTo>
                  <a:lnTo>
                    <a:pt x="17289" y="26822"/>
                  </a:lnTo>
                  <a:lnTo>
                    <a:pt x="39832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6"/>
            <p:cNvSpPr/>
            <p:nvPr/>
          </p:nvSpPr>
          <p:spPr>
            <a:xfrm>
              <a:off x="6583675" y="0"/>
              <a:ext cx="959475" cy="574975"/>
            </a:xfrm>
            <a:custGeom>
              <a:rect b="b" l="l" r="r" t="t"/>
              <a:pathLst>
                <a:path extrusionOk="0" h="22999" w="38379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2" name="Google Shape;762;p46"/>
          <p:cNvSpPr txBox="1"/>
          <p:nvPr>
            <p:ph type="title"/>
          </p:nvPr>
        </p:nvSpPr>
        <p:spPr>
          <a:xfrm flipH="1">
            <a:off x="3084125" y="1723200"/>
            <a:ext cx="5334600" cy="20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RESEARCH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6"/>
          <p:cNvSpPr txBox="1"/>
          <p:nvPr>
            <p:ph idx="1" type="subTitle"/>
          </p:nvPr>
        </p:nvSpPr>
        <p:spPr>
          <a:xfrm flipH="1">
            <a:off x="2374625" y="2651785"/>
            <a:ext cx="60441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data say about this?</a:t>
            </a:r>
            <a:endParaRPr/>
          </a:p>
        </p:txBody>
      </p:sp>
      <p:sp>
        <p:nvSpPr>
          <p:cNvPr id="764" name="Google Shape;764;p46"/>
          <p:cNvSpPr txBox="1"/>
          <p:nvPr>
            <p:ph idx="2" type="title"/>
          </p:nvPr>
        </p:nvSpPr>
        <p:spPr>
          <a:xfrm flipH="1">
            <a:off x="7242125" y="952809"/>
            <a:ext cx="1176600" cy="85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65" name="Google Shape;765;p46"/>
          <p:cNvSpPr/>
          <p:nvPr/>
        </p:nvSpPr>
        <p:spPr>
          <a:xfrm>
            <a:off x="3847567" y="4061536"/>
            <a:ext cx="708055" cy="134873"/>
          </a:xfrm>
          <a:custGeom>
            <a:rect b="b" l="l" r="r" t="t"/>
            <a:pathLst>
              <a:path extrusionOk="0" h="3931" w="20637">
                <a:moveTo>
                  <a:pt x="20636" y="3931"/>
                </a:move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6" name="Google Shape;766;p46"/>
          <p:cNvPicPr preferRelativeResize="0"/>
          <p:nvPr/>
        </p:nvPicPr>
        <p:blipFill rotWithShape="1">
          <a:blip r:embed="rId3">
            <a:alphaModFix/>
          </a:blip>
          <a:srcRect b="0" l="24651" r="24646" t="16548"/>
          <a:stretch/>
        </p:blipFill>
        <p:spPr>
          <a:xfrm>
            <a:off x="639825" y="1723200"/>
            <a:ext cx="3812827" cy="353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47"/>
          <p:cNvSpPr txBox="1"/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</a:t>
            </a:r>
            <a:r>
              <a:rPr lang="en">
                <a:solidFill>
                  <a:schemeClr val="lt2"/>
                </a:solidFill>
              </a:rPr>
              <a:t>PLATFORM?</a:t>
            </a:r>
            <a:endParaRPr/>
          </a:p>
        </p:txBody>
      </p:sp>
      <p:grpSp>
        <p:nvGrpSpPr>
          <p:cNvPr id="772" name="Google Shape;772;p47"/>
          <p:cNvGrpSpPr/>
          <p:nvPr/>
        </p:nvGrpSpPr>
        <p:grpSpPr>
          <a:xfrm>
            <a:off x="1073850" y="1421100"/>
            <a:ext cx="3246000" cy="3246000"/>
            <a:chOff x="1073850" y="1421100"/>
            <a:chExt cx="3246000" cy="3246000"/>
          </a:xfrm>
        </p:grpSpPr>
        <p:sp>
          <p:nvSpPr>
            <p:cNvPr id="773" name="Google Shape;773;p47"/>
            <p:cNvSpPr/>
            <p:nvPr/>
          </p:nvSpPr>
          <p:spPr>
            <a:xfrm>
              <a:off x="1073850" y="1421100"/>
              <a:ext cx="3246000" cy="3246000"/>
            </a:xfrm>
            <a:prstGeom prst="blockArc">
              <a:avLst>
                <a:gd fmla="val 5415151" name="adj1"/>
                <a:gd fmla="val 17610286" name="adj2"/>
                <a:gd fmla="val 15083" name="adj3"/>
              </a:avLst>
            </a:prstGeom>
            <a:gradFill>
              <a:gsLst>
                <a:gs pos="0">
                  <a:srgbClr val="F3F3F3"/>
                </a:gs>
                <a:gs pos="50000">
                  <a:srgbClr val="F3F3F3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7"/>
            <p:cNvSpPr/>
            <p:nvPr/>
          </p:nvSpPr>
          <p:spPr>
            <a:xfrm>
              <a:off x="1548611" y="1895861"/>
              <a:ext cx="2296800" cy="2296800"/>
            </a:xfrm>
            <a:prstGeom prst="blockArc">
              <a:avLst>
                <a:gd fmla="val 5415151" name="adj1"/>
                <a:gd fmla="val 18417526" name="adj2"/>
                <a:gd fmla="val 20944" name="adj3"/>
              </a:avLst>
            </a:pr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7"/>
            <p:cNvSpPr/>
            <p:nvPr/>
          </p:nvSpPr>
          <p:spPr>
            <a:xfrm>
              <a:off x="2033179" y="2382759"/>
              <a:ext cx="1327800" cy="1327800"/>
            </a:xfrm>
            <a:prstGeom prst="blockArc">
              <a:avLst>
                <a:gd fmla="val 5415151" name="adj1"/>
                <a:gd fmla="val 2162562" name="adj2"/>
                <a:gd fmla="val 34325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6" name="Google Shape;776;p47"/>
          <p:cNvSpPr txBox="1"/>
          <p:nvPr/>
        </p:nvSpPr>
        <p:spPr>
          <a:xfrm>
            <a:off x="5524122" y="1168183"/>
            <a:ext cx="23967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25</a:t>
            </a:r>
            <a:r>
              <a:rPr lang="en"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% ($33.4BN)</a:t>
            </a:r>
            <a:endParaRPr sz="30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777" name="Google Shape;777;p47"/>
          <p:cNvSpPr txBox="1"/>
          <p:nvPr/>
        </p:nvSpPr>
        <p:spPr>
          <a:xfrm>
            <a:off x="5524085" y="1668567"/>
            <a:ext cx="2396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PC GAMES</a:t>
            </a:r>
            <a:endParaRPr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78" name="Google Shape;778;p47"/>
          <p:cNvSpPr txBox="1"/>
          <p:nvPr/>
        </p:nvSpPr>
        <p:spPr>
          <a:xfrm>
            <a:off x="5524122" y="2383288"/>
            <a:ext cx="23967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28</a:t>
            </a:r>
            <a:r>
              <a:rPr lang="en"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% ($38.4BN)</a:t>
            </a:r>
            <a:endParaRPr sz="30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779" name="Google Shape;779;p47"/>
          <p:cNvSpPr txBox="1"/>
          <p:nvPr/>
        </p:nvSpPr>
        <p:spPr>
          <a:xfrm>
            <a:off x="5524085" y="2897792"/>
            <a:ext cx="2396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CONSOLE GAMES</a:t>
            </a:r>
            <a:endParaRPr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80" name="Google Shape;780;p47"/>
          <p:cNvSpPr txBox="1"/>
          <p:nvPr/>
        </p:nvSpPr>
        <p:spPr>
          <a:xfrm>
            <a:off x="5524122" y="3615202"/>
            <a:ext cx="23967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47</a:t>
            </a:r>
            <a:r>
              <a:rPr lang="en"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% ($63.8BN)</a:t>
            </a:r>
            <a:endParaRPr sz="30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781" name="Google Shape;781;p47"/>
          <p:cNvSpPr txBox="1"/>
          <p:nvPr/>
        </p:nvSpPr>
        <p:spPr>
          <a:xfrm>
            <a:off x="5524085" y="4127017"/>
            <a:ext cx="2396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MOBILE GAMES</a:t>
            </a:r>
            <a:endParaRPr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82" name="Google Shape;782;p47"/>
          <p:cNvSpPr/>
          <p:nvPr/>
        </p:nvSpPr>
        <p:spPr>
          <a:xfrm>
            <a:off x="5098172" y="1357403"/>
            <a:ext cx="299400" cy="299400"/>
          </a:xfrm>
          <a:prstGeom prst="ellipse">
            <a:avLst/>
          </a:prstGeom>
          <a:gradFill>
            <a:gsLst>
              <a:gs pos="0">
                <a:srgbClr val="F3F3F3"/>
              </a:gs>
              <a:gs pos="50000">
                <a:srgbClr val="F3F3F3"/>
              </a:gs>
              <a:gs pos="100000">
                <a:srgbClr val="73737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47"/>
          <p:cNvSpPr/>
          <p:nvPr/>
        </p:nvSpPr>
        <p:spPr>
          <a:xfrm>
            <a:off x="5098172" y="2572578"/>
            <a:ext cx="299400" cy="2994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47"/>
          <p:cNvSpPr/>
          <p:nvPr/>
        </p:nvSpPr>
        <p:spPr>
          <a:xfrm>
            <a:off x="5098172" y="3787753"/>
            <a:ext cx="299400" cy="2994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dk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7"/>
          <p:cNvSpPr txBox="1"/>
          <p:nvPr/>
        </p:nvSpPr>
        <p:spPr>
          <a:xfrm>
            <a:off x="1073850" y="4667100"/>
            <a:ext cx="5832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Barlow"/>
                <a:ea typeface="Barlow"/>
                <a:cs typeface="Barlow"/>
                <a:sym typeface="Barlow"/>
              </a:rPr>
              <a:t>Source: https://newzoo.com/insights/articles/newzoo-cuts-global-games-forecast-for-2018-to-134-9-billion/</a:t>
            </a:r>
            <a:endParaRPr sz="7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48"/>
          <p:cNvSpPr txBox="1"/>
          <p:nvPr>
            <p:ph idx="4" type="ctrTitle"/>
          </p:nvPr>
        </p:nvSpPr>
        <p:spPr>
          <a:xfrm>
            <a:off x="720050" y="351842"/>
            <a:ext cx="72654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POPULAR </a:t>
            </a:r>
            <a:r>
              <a:rPr lang="en">
                <a:solidFill>
                  <a:schemeClr val="lt2"/>
                </a:solidFill>
              </a:rPr>
              <a:t>GENRE?</a:t>
            </a:r>
            <a:endParaRPr/>
          </a:p>
        </p:txBody>
      </p:sp>
      <p:sp>
        <p:nvSpPr>
          <p:cNvPr id="791" name="Google Shape;791;p48"/>
          <p:cNvSpPr txBox="1"/>
          <p:nvPr>
            <p:ph type="title"/>
          </p:nvPr>
        </p:nvSpPr>
        <p:spPr>
          <a:xfrm>
            <a:off x="6173501" y="2129150"/>
            <a:ext cx="1987200" cy="35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lt2"/>
                </a:solidFill>
              </a:rPr>
              <a:t>21.7%</a:t>
            </a:r>
            <a:endParaRPr sz="5400">
              <a:solidFill>
                <a:schemeClr val="lt2"/>
              </a:solidFill>
            </a:endParaRPr>
          </a:p>
        </p:txBody>
      </p:sp>
      <p:sp>
        <p:nvSpPr>
          <p:cNvPr id="792" name="Google Shape;792;p48"/>
          <p:cNvSpPr txBox="1"/>
          <p:nvPr>
            <p:ph idx="2" type="subTitle"/>
          </p:nvPr>
        </p:nvSpPr>
        <p:spPr>
          <a:xfrm>
            <a:off x="6173502" y="1499413"/>
            <a:ext cx="2240400" cy="6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/>
              <a:t>Love Action</a:t>
            </a:r>
            <a:endParaRPr sz="1900"/>
          </a:p>
        </p:txBody>
      </p:sp>
      <p:sp>
        <p:nvSpPr>
          <p:cNvPr id="793" name="Google Shape;793;p48"/>
          <p:cNvSpPr txBox="1"/>
          <p:nvPr>
            <p:ph idx="3" type="title"/>
          </p:nvPr>
        </p:nvSpPr>
        <p:spPr>
          <a:xfrm>
            <a:off x="6173525" y="1033925"/>
            <a:ext cx="2442900" cy="35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900">
                <a:solidFill>
                  <a:schemeClr val="lt2"/>
                </a:solidFill>
              </a:rPr>
              <a:t>28.2%</a:t>
            </a:r>
            <a:endParaRPr sz="6900">
              <a:solidFill>
                <a:schemeClr val="lt2"/>
              </a:solidFill>
            </a:endParaRPr>
          </a:p>
        </p:txBody>
      </p:sp>
      <p:grpSp>
        <p:nvGrpSpPr>
          <p:cNvPr id="794" name="Google Shape;794;p48"/>
          <p:cNvGrpSpPr/>
          <p:nvPr/>
        </p:nvGrpSpPr>
        <p:grpSpPr>
          <a:xfrm>
            <a:off x="738451" y="1640253"/>
            <a:ext cx="5312931" cy="2701237"/>
            <a:chOff x="238125" y="1038125"/>
            <a:chExt cx="7146800" cy="3633625"/>
          </a:xfrm>
        </p:grpSpPr>
        <p:sp>
          <p:nvSpPr>
            <p:cNvPr id="795" name="Google Shape;795;p48"/>
            <p:cNvSpPr/>
            <p:nvPr/>
          </p:nvSpPr>
          <p:spPr>
            <a:xfrm>
              <a:off x="62561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8"/>
            <p:cNvSpPr/>
            <p:nvPr/>
          </p:nvSpPr>
          <p:spPr>
            <a:xfrm>
              <a:off x="62561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8"/>
            <p:cNvSpPr/>
            <p:nvPr/>
          </p:nvSpPr>
          <p:spPr>
            <a:xfrm>
              <a:off x="6256150" y="39328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8"/>
            <p:cNvSpPr/>
            <p:nvPr/>
          </p:nvSpPr>
          <p:spPr>
            <a:xfrm>
              <a:off x="6332350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8"/>
            <p:cNvSpPr/>
            <p:nvPr/>
          </p:nvSpPr>
          <p:spPr>
            <a:xfrm>
              <a:off x="63323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8"/>
            <p:cNvSpPr/>
            <p:nvPr/>
          </p:nvSpPr>
          <p:spPr>
            <a:xfrm>
              <a:off x="640835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8"/>
            <p:cNvSpPr/>
            <p:nvPr/>
          </p:nvSpPr>
          <p:spPr>
            <a:xfrm>
              <a:off x="640835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8"/>
            <p:cNvSpPr/>
            <p:nvPr/>
          </p:nvSpPr>
          <p:spPr>
            <a:xfrm>
              <a:off x="640835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8"/>
            <p:cNvSpPr/>
            <p:nvPr/>
          </p:nvSpPr>
          <p:spPr>
            <a:xfrm>
              <a:off x="648457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8"/>
            <p:cNvSpPr/>
            <p:nvPr/>
          </p:nvSpPr>
          <p:spPr>
            <a:xfrm>
              <a:off x="648457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8"/>
            <p:cNvSpPr/>
            <p:nvPr/>
          </p:nvSpPr>
          <p:spPr>
            <a:xfrm>
              <a:off x="648457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8"/>
            <p:cNvSpPr/>
            <p:nvPr/>
          </p:nvSpPr>
          <p:spPr>
            <a:xfrm>
              <a:off x="648457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8"/>
            <p:cNvSpPr/>
            <p:nvPr/>
          </p:nvSpPr>
          <p:spPr>
            <a:xfrm>
              <a:off x="648457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8"/>
            <p:cNvSpPr/>
            <p:nvPr/>
          </p:nvSpPr>
          <p:spPr>
            <a:xfrm>
              <a:off x="663842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8"/>
            <p:cNvSpPr/>
            <p:nvPr/>
          </p:nvSpPr>
          <p:spPr>
            <a:xfrm>
              <a:off x="663842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8"/>
            <p:cNvSpPr/>
            <p:nvPr/>
          </p:nvSpPr>
          <p:spPr>
            <a:xfrm>
              <a:off x="663842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8"/>
            <p:cNvSpPr/>
            <p:nvPr/>
          </p:nvSpPr>
          <p:spPr>
            <a:xfrm>
              <a:off x="663842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8"/>
            <p:cNvSpPr/>
            <p:nvPr/>
          </p:nvSpPr>
          <p:spPr>
            <a:xfrm>
              <a:off x="663842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8"/>
            <p:cNvSpPr/>
            <p:nvPr/>
          </p:nvSpPr>
          <p:spPr>
            <a:xfrm>
              <a:off x="67154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48"/>
            <p:cNvSpPr/>
            <p:nvPr/>
          </p:nvSpPr>
          <p:spPr>
            <a:xfrm>
              <a:off x="67154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8"/>
            <p:cNvSpPr/>
            <p:nvPr/>
          </p:nvSpPr>
          <p:spPr>
            <a:xfrm>
              <a:off x="67154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8"/>
            <p:cNvSpPr/>
            <p:nvPr/>
          </p:nvSpPr>
          <p:spPr>
            <a:xfrm>
              <a:off x="640835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8"/>
            <p:cNvSpPr/>
            <p:nvPr/>
          </p:nvSpPr>
          <p:spPr>
            <a:xfrm>
              <a:off x="63323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48"/>
            <p:cNvSpPr/>
            <p:nvPr/>
          </p:nvSpPr>
          <p:spPr>
            <a:xfrm>
              <a:off x="6256150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8"/>
            <p:cNvSpPr/>
            <p:nvPr/>
          </p:nvSpPr>
          <p:spPr>
            <a:xfrm>
              <a:off x="595147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8"/>
            <p:cNvSpPr/>
            <p:nvPr/>
          </p:nvSpPr>
          <p:spPr>
            <a:xfrm>
              <a:off x="59514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8"/>
            <p:cNvSpPr/>
            <p:nvPr/>
          </p:nvSpPr>
          <p:spPr>
            <a:xfrm>
              <a:off x="602750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8"/>
            <p:cNvSpPr/>
            <p:nvPr/>
          </p:nvSpPr>
          <p:spPr>
            <a:xfrm>
              <a:off x="602750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8"/>
            <p:cNvSpPr/>
            <p:nvPr/>
          </p:nvSpPr>
          <p:spPr>
            <a:xfrm>
              <a:off x="602750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8"/>
            <p:cNvSpPr/>
            <p:nvPr/>
          </p:nvSpPr>
          <p:spPr>
            <a:xfrm>
              <a:off x="610370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8"/>
            <p:cNvSpPr/>
            <p:nvPr/>
          </p:nvSpPr>
          <p:spPr>
            <a:xfrm>
              <a:off x="6103700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8"/>
            <p:cNvSpPr/>
            <p:nvPr/>
          </p:nvSpPr>
          <p:spPr>
            <a:xfrm>
              <a:off x="6103700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8"/>
            <p:cNvSpPr/>
            <p:nvPr/>
          </p:nvSpPr>
          <p:spPr>
            <a:xfrm>
              <a:off x="610370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8"/>
            <p:cNvSpPr/>
            <p:nvPr/>
          </p:nvSpPr>
          <p:spPr>
            <a:xfrm>
              <a:off x="61799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8"/>
            <p:cNvSpPr/>
            <p:nvPr/>
          </p:nvSpPr>
          <p:spPr>
            <a:xfrm>
              <a:off x="61799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8"/>
            <p:cNvSpPr/>
            <p:nvPr/>
          </p:nvSpPr>
          <p:spPr>
            <a:xfrm>
              <a:off x="61799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8"/>
            <p:cNvSpPr/>
            <p:nvPr/>
          </p:nvSpPr>
          <p:spPr>
            <a:xfrm>
              <a:off x="61799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8"/>
            <p:cNvSpPr/>
            <p:nvPr/>
          </p:nvSpPr>
          <p:spPr>
            <a:xfrm>
              <a:off x="617992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8"/>
            <p:cNvSpPr/>
            <p:nvPr/>
          </p:nvSpPr>
          <p:spPr>
            <a:xfrm>
              <a:off x="71703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8"/>
            <p:cNvSpPr/>
            <p:nvPr/>
          </p:nvSpPr>
          <p:spPr>
            <a:xfrm>
              <a:off x="68656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8"/>
            <p:cNvSpPr/>
            <p:nvPr/>
          </p:nvSpPr>
          <p:spPr>
            <a:xfrm>
              <a:off x="68656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8"/>
            <p:cNvSpPr/>
            <p:nvPr/>
          </p:nvSpPr>
          <p:spPr>
            <a:xfrm>
              <a:off x="69418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8"/>
            <p:cNvSpPr/>
            <p:nvPr/>
          </p:nvSpPr>
          <p:spPr>
            <a:xfrm>
              <a:off x="678922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8"/>
            <p:cNvSpPr/>
            <p:nvPr/>
          </p:nvSpPr>
          <p:spPr>
            <a:xfrm>
              <a:off x="66370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8"/>
            <p:cNvSpPr/>
            <p:nvPr/>
          </p:nvSpPr>
          <p:spPr>
            <a:xfrm>
              <a:off x="6256150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8"/>
            <p:cNvSpPr/>
            <p:nvPr/>
          </p:nvSpPr>
          <p:spPr>
            <a:xfrm>
              <a:off x="6484575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8"/>
            <p:cNvSpPr/>
            <p:nvPr/>
          </p:nvSpPr>
          <p:spPr>
            <a:xfrm>
              <a:off x="64845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8"/>
            <p:cNvSpPr/>
            <p:nvPr/>
          </p:nvSpPr>
          <p:spPr>
            <a:xfrm>
              <a:off x="640835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8"/>
            <p:cNvSpPr/>
            <p:nvPr/>
          </p:nvSpPr>
          <p:spPr>
            <a:xfrm>
              <a:off x="6408350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8"/>
            <p:cNvSpPr/>
            <p:nvPr/>
          </p:nvSpPr>
          <p:spPr>
            <a:xfrm>
              <a:off x="63323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8"/>
            <p:cNvSpPr/>
            <p:nvPr/>
          </p:nvSpPr>
          <p:spPr>
            <a:xfrm>
              <a:off x="633235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8"/>
            <p:cNvSpPr/>
            <p:nvPr/>
          </p:nvSpPr>
          <p:spPr>
            <a:xfrm>
              <a:off x="709407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8"/>
            <p:cNvSpPr/>
            <p:nvPr/>
          </p:nvSpPr>
          <p:spPr>
            <a:xfrm>
              <a:off x="7017875" y="43898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8"/>
            <p:cNvSpPr/>
            <p:nvPr/>
          </p:nvSpPr>
          <p:spPr>
            <a:xfrm>
              <a:off x="7017875" y="43136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8"/>
            <p:cNvSpPr/>
            <p:nvPr/>
          </p:nvSpPr>
          <p:spPr>
            <a:xfrm>
              <a:off x="694185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8"/>
            <p:cNvSpPr/>
            <p:nvPr/>
          </p:nvSpPr>
          <p:spPr>
            <a:xfrm>
              <a:off x="6484575" y="43898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8"/>
            <p:cNvSpPr/>
            <p:nvPr/>
          </p:nvSpPr>
          <p:spPr>
            <a:xfrm>
              <a:off x="6560800" y="42374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8"/>
            <p:cNvSpPr/>
            <p:nvPr/>
          </p:nvSpPr>
          <p:spPr>
            <a:xfrm>
              <a:off x="6560800" y="41614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8"/>
            <p:cNvSpPr/>
            <p:nvPr/>
          </p:nvSpPr>
          <p:spPr>
            <a:xfrm>
              <a:off x="6560800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8"/>
            <p:cNvSpPr/>
            <p:nvPr/>
          </p:nvSpPr>
          <p:spPr>
            <a:xfrm>
              <a:off x="6560800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8"/>
            <p:cNvSpPr/>
            <p:nvPr/>
          </p:nvSpPr>
          <p:spPr>
            <a:xfrm>
              <a:off x="6560800" y="39328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8"/>
            <p:cNvSpPr/>
            <p:nvPr/>
          </p:nvSpPr>
          <p:spPr>
            <a:xfrm>
              <a:off x="656080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48"/>
            <p:cNvSpPr/>
            <p:nvPr/>
          </p:nvSpPr>
          <p:spPr>
            <a:xfrm>
              <a:off x="65608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8"/>
            <p:cNvSpPr/>
            <p:nvPr/>
          </p:nvSpPr>
          <p:spPr>
            <a:xfrm>
              <a:off x="648457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8"/>
            <p:cNvSpPr/>
            <p:nvPr/>
          </p:nvSpPr>
          <p:spPr>
            <a:xfrm>
              <a:off x="64845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8"/>
            <p:cNvSpPr/>
            <p:nvPr/>
          </p:nvSpPr>
          <p:spPr>
            <a:xfrm>
              <a:off x="648457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8"/>
            <p:cNvSpPr/>
            <p:nvPr/>
          </p:nvSpPr>
          <p:spPr>
            <a:xfrm>
              <a:off x="6408350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8"/>
            <p:cNvSpPr/>
            <p:nvPr/>
          </p:nvSpPr>
          <p:spPr>
            <a:xfrm>
              <a:off x="6408350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8"/>
            <p:cNvSpPr/>
            <p:nvPr/>
          </p:nvSpPr>
          <p:spPr>
            <a:xfrm>
              <a:off x="64083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8"/>
            <p:cNvSpPr/>
            <p:nvPr/>
          </p:nvSpPr>
          <p:spPr>
            <a:xfrm>
              <a:off x="640835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8"/>
            <p:cNvSpPr/>
            <p:nvPr/>
          </p:nvSpPr>
          <p:spPr>
            <a:xfrm>
              <a:off x="6332350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8"/>
            <p:cNvSpPr/>
            <p:nvPr/>
          </p:nvSpPr>
          <p:spPr>
            <a:xfrm>
              <a:off x="63323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8"/>
            <p:cNvSpPr/>
            <p:nvPr/>
          </p:nvSpPr>
          <p:spPr>
            <a:xfrm>
              <a:off x="63323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8"/>
            <p:cNvSpPr/>
            <p:nvPr/>
          </p:nvSpPr>
          <p:spPr>
            <a:xfrm>
              <a:off x="63323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8"/>
            <p:cNvSpPr/>
            <p:nvPr/>
          </p:nvSpPr>
          <p:spPr>
            <a:xfrm>
              <a:off x="6256150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48"/>
            <p:cNvSpPr/>
            <p:nvPr/>
          </p:nvSpPr>
          <p:spPr>
            <a:xfrm>
              <a:off x="625615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48"/>
            <p:cNvSpPr/>
            <p:nvPr/>
          </p:nvSpPr>
          <p:spPr>
            <a:xfrm>
              <a:off x="625615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48"/>
            <p:cNvSpPr/>
            <p:nvPr/>
          </p:nvSpPr>
          <p:spPr>
            <a:xfrm>
              <a:off x="617992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48"/>
            <p:cNvSpPr/>
            <p:nvPr/>
          </p:nvSpPr>
          <p:spPr>
            <a:xfrm>
              <a:off x="61799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48"/>
            <p:cNvSpPr/>
            <p:nvPr/>
          </p:nvSpPr>
          <p:spPr>
            <a:xfrm>
              <a:off x="610370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48"/>
            <p:cNvSpPr/>
            <p:nvPr/>
          </p:nvSpPr>
          <p:spPr>
            <a:xfrm>
              <a:off x="610370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48"/>
            <p:cNvSpPr/>
            <p:nvPr/>
          </p:nvSpPr>
          <p:spPr>
            <a:xfrm>
              <a:off x="602750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48"/>
            <p:cNvSpPr/>
            <p:nvPr/>
          </p:nvSpPr>
          <p:spPr>
            <a:xfrm>
              <a:off x="602750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48"/>
            <p:cNvSpPr/>
            <p:nvPr/>
          </p:nvSpPr>
          <p:spPr>
            <a:xfrm>
              <a:off x="602750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48"/>
            <p:cNvSpPr/>
            <p:nvPr/>
          </p:nvSpPr>
          <p:spPr>
            <a:xfrm>
              <a:off x="59514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48"/>
            <p:cNvSpPr/>
            <p:nvPr/>
          </p:nvSpPr>
          <p:spPr>
            <a:xfrm>
              <a:off x="595147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48"/>
            <p:cNvSpPr/>
            <p:nvPr/>
          </p:nvSpPr>
          <p:spPr>
            <a:xfrm>
              <a:off x="59514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48"/>
            <p:cNvSpPr/>
            <p:nvPr/>
          </p:nvSpPr>
          <p:spPr>
            <a:xfrm>
              <a:off x="58752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48"/>
            <p:cNvSpPr/>
            <p:nvPr/>
          </p:nvSpPr>
          <p:spPr>
            <a:xfrm>
              <a:off x="58752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48"/>
            <p:cNvSpPr/>
            <p:nvPr/>
          </p:nvSpPr>
          <p:spPr>
            <a:xfrm>
              <a:off x="587527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48"/>
            <p:cNvSpPr/>
            <p:nvPr/>
          </p:nvSpPr>
          <p:spPr>
            <a:xfrm>
              <a:off x="587527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8"/>
            <p:cNvSpPr/>
            <p:nvPr/>
          </p:nvSpPr>
          <p:spPr>
            <a:xfrm>
              <a:off x="45040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48"/>
            <p:cNvSpPr/>
            <p:nvPr/>
          </p:nvSpPr>
          <p:spPr>
            <a:xfrm>
              <a:off x="45040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48"/>
            <p:cNvSpPr/>
            <p:nvPr/>
          </p:nvSpPr>
          <p:spPr>
            <a:xfrm>
              <a:off x="450405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48"/>
            <p:cNvSpPr/>
            <p:nvPr/>
          </p:nvSpPr>
          <p:spPr>
            <a:xfrm>
              <a:off x="442782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48"/>
            <p:cNvSpPr/>
            <p:nvPr/>
          </p:nvSpPr>
          <p:spPr>
            <a:xfrm>
              <a:off x="4427825" y="3856775"/>
              <a:ext cx="62350" cy="53250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48"/>
            <p:cNvSpPr/>
            <p:nvPr/>
          </p:nvSpPr>
          <p:spPr>
            <a:xfrm>
              <a:off x="44278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48"/>
            <p:cNvSpPr/>
            <p:nvPr/>
          </p:nvSpPr>
          <p:spPr>
            <a:xfrm>
              <a:off x="4351600" y="31710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48"/>
            <p:cNvSpPr/>
            <p:nvPr/>
          </p:nvSpPr>
          <p:spPr>
            <a:xfrm>
              <a:off x="435160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48"/>
            <p:cNvSpPr/>
            <p:nvPr/>
          </p:nvSpPr>
          <p:spPr>
            <a:xfrm>
              <a:off x="39709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48"/>
            <p:cNvSpPr/>
            <p:nvPr/>
          </p:nvSpPr>
          <p:spPr>
            <a:xfrm>
              <a:off x="39709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48"/>
            <p:cNvSpPr/>
            <p:nvPr/>
          </p:nvSpPr>
          <p:spPr>
            <a:xfrm>
              <a:off x="39709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48"/>
            <p:cNvSpPr/>
            <p:nvPr/>
          </p:nvSpPr>
          <p:spPr>
            <a:xfrm>
              <a:off x="39709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48"/>
            <p:cNvSpPr/>
            <p:nvPr/>
          </p:nvSpPr>
          <p:spPr>
            <a:xfrm>
              <a:off x="397095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48"/>
            <p:cNvSpPr/>
            <p:nvPr/>
          </p:nvSpPr>
          <p:spPr>
            <a:xfrm>
              <a:off x="3970950" y="31710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48"/>
            <p:cNvSpPr/>
            <p:nvPr/>
          </p:nvSpPr>
          <p:spPr>
            <a:xfrm>
              <a:off x="397095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48"/>
            <p:cNvSpPr/>
            <p:nvPr/>
          </p:nvSpPr>
          <p:spPr>
            <a:xfrm>
              <a:off x="3970950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8"/>
            <p:cNvSpPr/>
            <p:nvPr/>
          </p:nvSpPr>
          <p:spPr>
            <a:xfrm>
              <a:off x="397095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8"/>
            <p:cNvSpPr/>
            <p:nvPr/>
          </p:nvSpPr>
          <p:spPr>
            <a:xfrm>
              <a:off x="39709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8"/>
            <p:cNvSpPr/>
            <p:nvPr/>
          </p:nvSpPr>
          <p:spPr>
            <a:xfrm>
              <a:off x="3970950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8"/>
            <p:cNvSpPr/>
            <p:nvPr/>
          </p:nvSpPr>
          <p:spPr>
            <a:xfrm>
              <a:off x="397095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8"/>
            <p:cNvSpPr/>
            <p:nvPr/>
          </p:nvSpPr>
          <p:spPr>
            <a:xfrm>
              <a:off x="39709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8"/>
            <p:cNvSpPr/>
            <p:nvPr/>
          </p:nvSpPr>
          <p:spPr>
            <a:xfrm>
              <a:off x="39709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8"/>
            <p:cNvSpPr/>
            <p:nvPr/>
          </p:nvSpPr>
          <p:spPr>
            <a:xfrm>
              <a:off x="3970950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8"/>
            <p:cNvSpPr/>
            <p:nvPr/>
          </p:nvSpPr>
          <p:spPr>
            <a:xfrm>
              <a:off x="39709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8"/>
            <p:cNvSpPr/>
            <p:nvPr/>
          </p:nvSpPr>
          <p:spPr>
            <a:xfrm>
              <a:off x="404695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8"/>
            <p:cNvSpPr/>
            <p:nvPr/>
          </p:nvSpPr>
          <p:spPr>
            <a:xfrm>
              <a:off x="40469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8"/>
            <p:cNvSpPr/>
            <p:nvPr/>
          </p:nvSpPr>
          <p:spPr>
            <a:xfrm>
              <a:off x="404695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8"/>
            <p:cNvSpPr/>
            <p:nvPr/>
          </p:nvSpPr>
          <p:spPr>
            <a:xfrm>
              <a:off x="404695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8"/>
            <p:cNvSpPr/>
            <p:nvPr/>
          </p:nvSpPr>
          <p:spPr>
            <a:xfrm>
              <a:off x="404695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8"/>
            <p:cNvSpPr/>
            <p:nvPr/>
          </p:nvSpPr>
          <p:spPr>
            <a:xfrm>
              <a:off x="404695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8"/>
            <p:cNvSpPr/>
            <p:nvPr/>
          </p:nvSpPr>
          <p:spPr>
            <a:xfrm>
              <a:off x="404695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8"/>
            <p:cNvSpPr/>
            <p:nvPr/>
          </p:nvSpPr>
          <p:spPr>
            <a:xfrm>
              <a:off x="404695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8"/>
            <p:cNvSpPr/>
            <p:nvPr/>
          </p:nvSpPr>
          <p:spPr>
            <a:xfrm>
              <a:off x="404695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48"/>
            <p:cNvSpPr/>
            <p:nvPr/>
          </p:nvSpPr>
          <p:spPr>
            <a:xfrm>
              <a:off x="4046950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48"/>
            <p:cNvSpPr/>
            <p:nvPr/>
          </p:nvSpPr>
          <p:spPr>
            <a:xfrm>
              <a:off x="404695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48"/>
            <p:cNvSpPr/>
            <p:nvPr/>
          </p:nvSpPr>
          <p:spPr>
            <a:xfrm>
              <a:off x="4046950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48"/>
            <p:cNvSpPr/>
            <p:nvPr/>
          </p:nvSpPr>
          <p:spPr>
            <a:xfrm>
              <a:off x="404695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48"/>
            <p:cNvSpPr/>
            <p:nvPr/>
          </p:nvSpPr>
          <p:spPr>
            <a:xfrm>
              <a:off x="41231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48"/>
            <p:cNvSpPr/>
            <p:nvPr/>
          </p:nvSpPr>
          <p:spPr>
            <a:xfrm>
              <a:off x="41231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48"/>
            <p:cNvSpPr/>
            <p:nvPr/>
          </p:nvSpPr>
          <p:spPr>
            <a:xfrm>
              <a:off x="412317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48"/>
            <p:cNvSpPr/>
            <p:nvPr/>
          </p:nvSpPr>
          <p:spPr>
            <a:xfrm>
              <a:off x="412317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48"/>
            <p:cNvSpPr/>
            <p:nvPr/>
          </p:nvSpPr>
          <p:spPr>
            <a:xfrm>
              <a:off x="412317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48"/>
            <p:cNvSpPr/>
            <p:nvPr/>
          </p:nvSpPr>
          <p:spPr>
            <a:xfrm>
              <a:off x="4123175" y="31710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48"/>
            <p:cNvSpPr/>
            <p:nvPr/>
          </p:nvSpPr>
          <p:spPr>
            <a:xfrm>
              <a:off x="41231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48"/>
            <p:cNvSpPr/>
            <p:nvPr/>
          </p:nvSpPr>
          <p:spPr>
            <a:xfrm>
              <a:off x="412317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48"/>
            <p:cNvSpPr/>
            <p:nvPr/>
          </p:nvSpPr>
          <p:spPr>
            <a:xfrm>
              <a:off x="412317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48"/>
            <p:cNvSpPr/>
            <p:nvPr/>
          </p:nvSpPr>
          <p:spPr>
            <a:xfrm>
              <a:off x="41231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48"/>
            <p:cNvSpPr/>
            <p:nvPr/>
          </p:nvSpPr>
          <p:spPr>
            <a:xfrm>
              <a:off x="4123175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48"/>
            <p:cNvSpPr/>
            <p:nvPr/>
          </p:nvSpPr>
          <p:spPr>
            <a:xfrm>
              <a:off x="412317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48"/>
            <p:cNvSpPr/>
            <p:nvPr/>
          </p:nvSpPr>
          <p:spPr>
            <a:xfrm>
              <a:off x="419940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48"/>
            <p:cNvSpPr/>
            <p:nvPr/>
          </p:nvSpPr>
          <p:spPr>
            <a:xfrm>
              <a:off x="419940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48"/>
            <p:cNvSpPr/>
            <p:nvPr/>
          </p:nvSpPr>
          <p:spPr>
            <a:xfrm>
              <a:off x="419940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48"/>
            <p:cNvSpPr/>
            <p:nvPr/>
          </p:nvSpPr>
          <p:spPr>
            <a:xfrm>
              <a:off x="419940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48"/>
            <p:cNvSpPr/>
            <p:nvPr/>
          </p:nvSpPr>
          <p:spPr>
            <a:xfrm>
              <a:off x="427560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48"/>
            <p:cNvSpPr/>
            <p:nvPr/>
          </p:nvSpPr>
          <p:spPr>
            <a:xfrm>
              <a:off x="42756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8"/>
            <p:cNvSpPr/>
            <p:nvPr/>
          </p:nvSpPr>
          <p:spPr>
            <a:xfrm>
              <a:off x="42756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48"/>
            <p:cNvSpPr/>
            <p:nvPr/>
          </p:nvSpPr>
          <p:spPr>
            <a:xfrm>
              <a:off x="427560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8"/>
            <p:cNvSpPr/>
            <p:nvPr/>
          </p:nvSpPr>
          <p:spPr>
            <a:xfrm>
              <a:off x="42754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8"/>
            <p:cNvSpPr/>
            <p:nvPr/>
          </p:nvSpPr>
          <p:spPr>
            <a:xfrm>
              <a:off x="4199400" y="33233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8"/>
            <p:cNvSpPr/>
            <p:nvPr/>
          </p:nvSpPr>
          <p:spPr>
            <a:xfrm>
              <a:off x="4199400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8"/>
            <p:cNvSpPr/>
            <p:nvPr/>
          </p:nvSpPr>
          <p:spPr>
            <a:xfrm>
              <a:off x="4199400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8"/>
            <p:cNvSpPr/>
            <p:nvPr/>
          </p:nvSpPr>
          <p:spPr>
            <a:xfrm>
              <a:off x="4199400" y="355192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8"/>
            <p:cNvSpPr/>
            <p:nvPr/>
          </p:nvSpPr>
          <p:spPr>
            <a:xfrm>
              <a:off x="419940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8"/>
            <p:cNvSpPr/>
            <p:nvPr/>
          </p:nvSpPr>
          <p:spPr>
            <a:xfrm>
              <a:off x="419940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8"/>
            <p:cNvSpPr/>
            <p:nvPr/>
          </p:nvSpPr>
          <p:spPr>
            <a:xfrm>
              <a:off x="412317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8"/>
            <p:cNvSpPr/>
            <p:nvPr/>
          </p:nvSpPr>
          <p:spPr>
            <a:xfrm>
              <a:off x="41231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8"/>
            <p:cNvSpPr/>
            <p:nvPr/>
          </p:nvSpPr>
          <p:spPr>
            <a:xfrm>
              <a:off x="40469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48"/>
            <p:cNvSpPr/>
            <p:nvPr/>
          </p:nvSpPr>
          <p:spPr>
            <a:xfrm>
              <a:off x="404695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8"/>
            <p:cNvSpPr/>
            <p:nvPr/>
          </p:nvSpPr>
          <p:spPr>
            <a:xfrm>
              <a:off x="404695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404695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39709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35898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8"/>
            <p:cNvSpPr/>
            <p:nvPr/>
          </p:nvSpPr>
          <p:spPr>
            <a:xfrm>
              <a:off x="35898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48"/>
            <p:cNvSpPr/>
            <p:nvPr/>
          </p:nvSpPr>
          <p:spPr>
            <a:xfrm>
              <a:off x="358987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48"/>
            <p:cNvSpPr/>
            <p:nvPr/>
          </p:nvSpPr>
          <p:spPr>
            <a:xfrm>
              <a:off x="358987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48"/>
            <p:cNvSpPr/>
            <p:nvPr/>
          </p:nvSpPr>
          <p:spPr>
            <a:xfrm>
              <a:off x="358987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8"/>
            <p:cNvSpPr/>
            <p:nvPr/>
          </p:nvSpPr>
          <p:spPr>
            <a:xfrm>
              <a:off x="358987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35898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32852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32852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32852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336145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8"/>
            <p:cNvSpPr/>
            <p:nvPr/>
          </p:nvSpPr>
          <p:spPr>
            <a:xfrm>
              <a:off x="33614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8"/>
            <p:cNvSpPr/>
            <p:nvPr/>
          </p:nvSpPr>
          <p:spPr>
            <a:xfrm>
              <a:off x="33614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336145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336145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8"/>
            <p:cNvSpPr/>
            <p:nvPr/>
          </p:nvSpPr>
          <p:spPr>
            <a:xfrm>
              <a:off x="34374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8"/>
            <p:cNvSpPr/>
            <p:nvPr/>
          </p:nvSpPr>
          <p:spPr>
            <a:xfrm>
              <a:off x="343745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343745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34374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343745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343745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8"/>
            <p:cNvSpPr/>
            <p:nvPr/>
          </p:nvSpPr>
          <p:spPr>
            <a:xfrm>
              <a:off x="343745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35136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35136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35136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35136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351367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351367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351367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351367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8"/>
            <p:cNvSpPr/>
            <p:nvPr/>
          </p:nvSpPr>
          <p:spPr>
            <a:xfrm>
              <a:off x="358987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8"/>
            <p:cNvSpPr/>
            <p:nvPr/>
          </p:nvSpPr>
          <p:spPr>
            <a:xfrm>
              <a:off x="366610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366610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8"/>
            <p:cNvSpPr/>
            <p:nvPr/>
          </p:nvSpPr>
          <p:spPr>
            <a:xfrm>
              <a:off x="366610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8"/>
            <p:cNvSpPr/>
            <p:nvPr/>
          </p:nvSpPr>
          <p:spPr>
            <a:xfrm>
              <a:off x="366610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366610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8"/>
            <p:cNvSpPr/>
            <p:nvPr/>
          </p:nvSpPr>
          <p:spPr>
            <a:xfrm>
              <a:off x="366610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8"/>
            <p:cNvSpPr/>
            <p:nvPr/>
          </p:nvSpPr>
          <p:spPr>
            <a:xfrm>
              <a:off x="366610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37423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37423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8"/>
            <p:cNvSpPr/>
            <p:nvPr/>
          </p:nvSpPr>
          <p:spPr>
            <a:xfrm>
              <a:off x="37423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37423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3742300" y="30186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37423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3742300" y="3171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374230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38185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38185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8"/>
            <p:cNvSpPr/>
            <p:nvPr/>
          </p:nvSpPr>
          <p:spPr>
            <a:xfrm>
              <a:off x="38185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38185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38185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38185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381852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8"/>
            <p:cNvSpPr/>
            <p:nvPr/>
          </p:nvSpPr>
          <p:spPr>
            <a:xfrm>
              <a:off x="3818525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8"/>
            <p:cNvSpPr/>
            <p:nvPr/>
          </p:nvSpPr>
          <p:spPr>
            <a:xfrm>
              <a:off x="381852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8"/>
            <p:cNvSpPr/>
            <p:nvPr/>
          </p:nvSpPr>
          <p:spPr>
            <a:xfrm>
              <a:off x="38185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8"/>
            <p:cNvSpPr/>
            <p:nvPr/>
          </p:nvSpPr>
          <p:spPr>
            <a:xfrm>
              <a:off x="38947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8"/>
            <p:cNvSpPr/>
            <p:nvPr/>
          </p:nvSpPr>
          <p:spPr>
            <a:xfrm>
              <a:off x="38947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8"/>
            <p:cNvSpPr/>
            <p:nvPr/>
          </p:nvSpPr>
          <p:spPr>
            <a:xfrm>
              <a:off x="3894725" y="3856775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8"/>
            <p:cNvSpPr/>
            <p:nvPr/>
          </p:nvSpPr>
          <p:spPr>
            <a:xfrm>
              <a:off x="38947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8"/>
            <p:cNvSpPr/>
            <p:nvPr/>
          </p:nvSpPr>
          <p:spPr>
            <a:xfrm>
              <a:off x="38947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8"/>
            <p:cNvSpPr/>
            <p:nvPr/>
          </p:nvSpPr>
          <p:spPr>
            <a:xfrm>
              <a:off x="38947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8"/>
            <p:cNvSpPr/>
            <p:nvPr/>
          </p:nvSpPr>
          <p:spPr>
            <a:xfrm>
              <a:off x="3894725" y="3551925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8"/>
            <p:cNvSpPr/>
            <p:nvPr/>
          </p:nvSpPr>
          <p:spPr>
            <a:xfrm>
              <a:off x="38947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8"/>
            <p:cNvSpPr/>
            <p:nvPr/>
          </p:nvSpPr>
          <p:spPr>
            <a:xfrm>
              <a:off x="389472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8"/>
            <p:cNvSpPr/>
            <p:nvPr/>
          </p:nvSpPr>
          <p:spPr>
            <a:xfrm>
              <a:off x="3894600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8"/>
            <p:cNvSpPr/>
            <p:nvPr/>
          </p:nvSpPr>
          <p:spPr>
            <a:xfrm>
              <a:off x="389472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8"/>
            <p:cNvSpPr/>
            <p:nvPr/>
          </p:nvSpPr>
          <p:spPr>
            <a:xfrm>
              <a:off x="38947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8"/>
            <p:cNvSpPr/>
            <p:nvPr/>
          </p:nvSpPr>
          <p:spPr>
            <a:xfrm>
              <a:off x="38947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8"/>
            <p:cNvSpPr/>
            <p:nvPr/>
          </p:nvSpPr>
          <p:spPr>
            <a:xfrm>
              <a:off x="38947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8"/>
            <p:cNvSpPr/>
            <p:nvPr/>
          </p:nvSpPr>
          <p:spPr>
            <a:xfrm>
              <a:off x="38947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8"/>
            <p:cNvSpPr/>
            <p:nvPr/>
          </p:nvSpPr>
          <p:spPr>
            <a:xfrm>
              <a:off x="38947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8"/>
            <p:cNvSpPr/>
            <p:nvPr/>
          </p:nvSpPr>
          <p:spPr>
            <a:xfrm>
              <a:off x="38185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8"/>
            <p:cNvSpPr/>
            <p:nvPr/>
          </p:nvSpPr>
          <p:spPr>
            <a:xfrm>
              <a:off x="3742300" y="2866425"/>
              <a:ext cx="62225" cy="53225"/>
            </a:xfrm>
            <a:custGeom>
              <a:rect b="b" l="l" r="r" t="t"/>
              <a:pathLst>
                <a:path extrusionOk="0" h="2129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8"/>
            <p:cNvSpPr/>
            <p:nvPr/>
          </p:nvSpPr>
          <p:spPr>
            <a:xfrm>
              <a:off x="366610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8"/>
            <p:cNvSpPr/>
            <p:nvPr/>
          </p:nvSpPr>
          <p:spPr>
            <a:xfrm>
              <a:off x="450405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8"/>
            <p:cNvSpPr/>
            <p:nvPr/>
          </p:nvSpPr>
          <p:spPr>
            <a:xfrm>
              <a:off x="4504050" y="31710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8"/>
            <p:cNvSpPr/>
            <p:nvPr/>
          </p:nvSpPr>
          <p:spPr>
            <a:xfrm>
              <a:off x="450405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8"/>
            <p:cNvSpPr/>
            <p:nvPr/>
          </p:nvSpPr>
          <p:spPr>
            <a:xfrm>
              <a:off x="442782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8"/>
            <p:cNvSpPr/>
            <p:nvPr/>
          </p:nvSpPr>
          <p:spPr>
            <a:xfrm>
              <a:off x="442782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8"/>
            <p:cNvSpPr/>
            <p:nvPr/>
          </p:nvSpPr>
          <p:spPr>
            <a:xfrm>
              <a:off x="442782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8"/>
            <p:cNvSpPr/>
            <p:nvPr/>
          </p:nvSpPr>
          <p:spPr>
            <a:xfrm>
              <a:off x="442782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8"/>
            <p:cNvSpPr/>
            <p:nvPr/>
          </p:nvSpPr>
          <p:spPr>
            <a:xfrm>
              <a:off x="442782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8"/>
            <p:cNvSpPr/>
            <p:nvPr/>
          </p:nvSpPr>
          <p:spPr>
            <a:xfrm>
              <a:off x="435160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8"/>
            <p:cNvSpPr/>
            <p:nvPr/>
          </p:nvSpPr>
          <p:spPr>
            <a:xfrm>
              <a:off x="435160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435160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8"/>
            <p:cNvSpPr/>
            <p:nvPr/>
          </p:nvSpPr>
          <p:spPr>
            <a:xfrm>
              <a:off x="435160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8"/>
            <p:cNvSpPr/>
            <p:nvPr/>
          </p:nvSpPr>
          <p:spPr>
            <a:xfrm>
              <a:off x="435160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8"/>
            <p:cNvSpPr/>
            <p:nvPr/>
          </p:nvSpPr>
          <p:spPr>
            <a:xfrm>
              <a:off x="427560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8"/>
            <p:cNvSpPr/>
            <p:nvPr/>
          </p:nvSpPr>
          <p:spPr>
            <a:xfrm>
              <a:off x="42756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427560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4275600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8"/>
            <p:cNvSpPr/>
            <p:nvPr/>
          </p:nvSpPr>
          <p:spPr>
            <a:xfrm>
              <a:off x="42756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8"/>
            <p:cNvSpPr/>
            <p:nvPr/>
          </p:nvSpPr>
          <p:spPr>
            <a:xfrm>
              <a:off x="42756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8"/>
            <p:cNvSpPr/>
            <p:nvPr/>
          </p:nvSpPr>
          <p:spPr>
            <a:xfrm>
              <a:off x="42756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8"/>
            <p:cNvSpPr/>
            <p:nvPr/>
          </p:nvSpPr>
          <p:spPr>
            <a:xfrm>
              <a:off x="42756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8"/>
            <p:cNvSpPr/>
            <p:nvPr/>
          </p:nvSpPr>
          <p:spPr>
            <a:xfrm>
              <a:off x="419940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41994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419940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8"/>
            <p:cNvSpPr/>
            <p:nvPr/>
          </p:nvSpPr>
          <p:spPr>
            <a:xfrm>
              <a:off x="419940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412317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412317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8"/>
            <p:cNvSpPr/>
            <p:nvPr/>
          </p:nvSpPr>
          <p:spPr>
            <a:xfrm>
              <a:off x="412317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8"/>
            <p:cNvSpPr/>
            <p:nvPr/>
          </p:nvSpPr>
          <p:spPr>
            <a:xfrm>
              <a:off x="412317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8"/>
            <p:cNvSpPr/>
            <p:nvPr/>
          </p:nvSpPr>
          <p:spPr>
            <a:xfrm>
              <a:off x="41231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8"/>
            <p:cNvSpPr/>
            <p:nvPr/>
          </p:nvSpPr>
          <p:spPr>
            <a:xfrm>
              <a:off x="404695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8"/>
            <p:cNvSpPr/>
            <p:nvPr/>
          </p:nvSpPr>
          <p:spPr>
            <a:xfrm>
              <a:off x="404695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8"/>
            <p:cNvSpPr/>
            <p:nvPr/>
          </p:nvSpPr>
          <p:spPr>
            <a:xfrm>
              <a:off x="40469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8"/>
            <p:cNvSpPr/>
            <p:nvPr/>
          </p:nvSpPr>
          <p:spPr>
            <a:xfrm>
              <a:off x="39709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8"/>
            <p:cNvSpPr/>
            <p:nvPr/>
          </p:nvSpPr>
          <p:spPr>
            <a:xfrm>
              <a:off x="39709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8"/>
            <p:cNvSpPr/>
            <p:nvPr/>
          </p:nvSpPr>
          <p:spPr>
            <a:xfrm>
              <a:off x="397095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8"/>
            <p:cNvSpPr/>
            <p:nvPr/>
          </p:nvSpPr>
          <p:spPr>
            <a:xfrm>
              <a:off x="389472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38947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8"/>
            <p:cNvSpPr/>
            <p:nvPr/>
          </p:nvSpPr>
          <p:spPr>
            <a:xfrm>
              <a:off x="38947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8"/>
            <p:cNvSpPr/>
            <p:nvPr/>
          </p:nvSpPr>
          <p:spPr>
            <a:xfrm>
              <a:off x="38947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8"/>
            <p:cNvSpPr/>
            <p:nvPr/>
          </p:nvSpPr>
          <p:spPr>
            <a:xfrm>
              <a:off x="38185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8"/>
            <p:cNvSpPr/>
            <p:nvPr/>
          </p:nvSpPr>
          <p:spPr>
            <a:xfrm>
              <a:off x="38185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8"/>
            <p:cNvSpPr/>
            <p:nvPr/>
          </p:nvSpPr>
          <p:spPr>
            <a:xfrm>
              <a:off x="381852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8"/>
            <p:cNvSpPr/>
            <p:nvPr/>
          </p:nvSpPr>
          <p:spPr>
            <a:xfrm>
              <a:off x="38185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8"/>
            <p:cNvSpPr/>
            <p:nvPr/>
          </p:nvSpPr>
          <p:spPr>
            <a:xfrm>
              <a:off x="38185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8"/>
            <p:cNvSpPr/>
            <p:nvPr/>
          </p:nvSpPr>
          <p:spPr>
            <a:xfrm>
              <a:off x="381852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8"/>
            <p:cNvSpPr/>
            <p:nvPr/>
          </p:nvSpPr>
          <p:spPr>
            <a:xfrm>
              <a:off x="38185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8"/>
            <p:cNvSpPr/>
            <p:nvPr/>
          </p:nvSpPr>
          <p:spPr>
            <a:xfrm>
              <a:off x="38185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8"/>
            <p:cNvSpPr/>
            <p:nvPr/>
          </p:nvSpPr>
          <p:spPr>
            <a:xfrm>
              <a:off x="3742300" y="37803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8"/>
            <p:cNvSpPr/>
            <p:nvPr/>
          </p:nvSpPr>
          <p:spPr>
            <a:xfrm>
              <a:off x="37423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8"/>
            <p:cNvSpPr/>
            <p:nvPr/>
          </p:nvSpPr>
          <p:spPr>
            <a:xfrm>
              <a:off x="37423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8"/>
            <p:cNvSpPr/>
            <p:nvPr/>
          </p:nvSpPr>
          <p:spPr>
            <a:xfrm>
              <a:off x="37423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8"/>
            <p:cNvSpPr/>
            <p:nvPr/>
          </p:nvSpPr>
          <p:spPr>
            <a:xfrm>
              <a:off x="37421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8"/>
            <p:cNvSpPr/>
            <p:nvPr/>
          </p:nvSpPr>
          <p:spPr>
            <a:xfrm>
              <a:off x="37423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8"/>
            <p:cNvSpPr/>
            <p:nvPr/>
          </p:nvSpPr>
          <p:spPr>
            <a:xfrm>
              <a:off x="3665950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8"/>
            <p:cNvSpPr/>
            <p:nvPr/>
          </p:nvSpPr>
          <p:spPr>
            <a:xfrm>
              <a:off x="366610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8"/>
            <p:cNvSpPr/>
            <p:nvPr/>
          </p:nvSpPr>
          <p:spPr>
            <a:xfrm>
              <a:off x="366610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8"/>
            <p:cNvSpPr/>
            <p:nvPr/>
          </p:nvSpPr>
          <p:spPr>
            <a:xfrm>
              <a:off x="358987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8"/>
            <p:cNvSpPr/>
            <p:nvPr/>
          </p:nvSpPr>
          <p:spPr>
            <a:xfrm>
              <a:off x="35898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8"/>
            <p:cNvSpPr/>
            <p:nvPr/>
          </p:nvSpPr>
          <p:spPr>
            <a:xfrm>
              <a:off x="35898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8"/>
            <p:cNvSpPr/>
            <p:nvPr/>
          </p:nvSpPr>
          <p:spPr>
            <a:xfrm>
              <a:off x="35136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8"/>
            <p:cNvSpPr/>
            <p:nvPr/>
          </p:nvSpPr>
          <p:spPr>
            <a:xfrm>
              <a:off x="35136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8"/>
            <p:cNvSpPr/>
            <p:nvPr/>
          </p:nvSpPr>
          <p:spPr>
            <a:xfrm>
              <a:off x="35136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8"/>
            <p:cNvSpPr/>
            <p:nvPr/>
          </p:nvSpPr>
          <p:spPr>
            <a:xfrm>
              <a:off x="343745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8"/>
            <p:cNvSpPr/>
            <p:nvPr/>
          </p:nvSpPr>
          <p:spPr>
            <a:xfrm>
              <a:off x="343745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8"/>
            <p:cNvSpPr/>
            <p:nvPr/>
          </p:nvSpPr>
          <p:spPr>
            <a:xfrm>
              <a:off x="343745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8"/>
            <p:cNvSpPr/>
            <p:nvPr/>
          </p:nvSpPr>
          <p:spPr>
            <a:xfrm>
              <a:off x="34374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8"/>
            <p:cNvSpPr/>
            <p:nvPr/>
          </p:nvSpPr>
          <p:spPr>
            <a:xfrm>
              <a:off x="336145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8"/>
            <p:cNvSpPr/>
            <p:nvPr/>
          </p:nvSpPr>
          <p:spPr>
            <a:xfrm>
              <a:off x="336145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8"/>
            <p:cNvSpPr/>
            <p:nvPr/>
          </p:nvSpPr>
          <p:spPr>
            <a:xfrm>
              <a:off x="336145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8"/>
            <p:cNvSpPr/>
            <p:nvPr/>
          </p:nvSpPr>
          <p:spPr>
            <a:xfrm>
              <a:off x="33614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8"/>
            <p:cNvSpPr/>
            <p:nvPr/>
          </p:nvSpPr>
          <p:spPr>
            <a:xfrm>
              <a:off x="32852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8"/>
            <p:cNvSpPr/>
            <p:nvPr/>
          </p:nvSpPr>
          <p:spPr>
            <a:xfrm>
              <a:off x="32852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8"/>
            <p:cNvSpPr/>
            <p:nvPr/>
          </p:nvSpPr>
          <p:spPr>
            <a:xfrm>
              <a:off x="32852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8"/>
            <p:cNvSpPr/>
            <p:nvPr/>
          </p:nvSpPr>
          <p:spPr>
            <a:xfrm>
              <a:off x="32852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8"/>
            <p:cNvSpPr/>
            <p:nvPr/>
          </p:nvSpPr>
          <p:spPr>
            <a:xfrm>
              <a:off x="3209025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8"/>
            <p:cNvSpPr/>
            <p:nvPr/>
          </p:nvSpPr>
          <p:spPr>
            <a:xfrm>
              <a:off x="3209025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8"/>
            <p:cNvSpPr/>
            <p:nvPr/>
          </p:nvSpPr>
          <p:spPr>
            <a:xfrm>
              <a:off x="3209025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8"/>
            <p:cNvSpPr/>
            <p:nvPr/>
          </p:nvSpPr>
          <p:spPr>
            <a:xfrm>
              <a:off x="320902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8"/>
            <p:cNvSpPr/>
            <p:nvPr/>
          </p:nvSpPr>
          <p:spPr>
            <a:xfrm>
              <a:off x="320902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8"/>
            <p:cNvSpPr/>
            <p:nvPr/>
          </p:nvSpPr>
          <p:spPr>
            <a:xfrm>
              <a:off x="419940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8"/>
            <p:cNvSpPr/>
            <p:nvPr/>
          </p:nvSpPr>
          <p:spPr>
            <a:xfrm>
              <a:off x="3132800" y="11143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8"/>
            <p:cNvSpPr/>
            <p:nvPr/>
          </p:nvSpPr>
          <p:spPr>
            <a:xfrm>
              <a:off x="305680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8"/>
            <p:cNvSpPr/>
            <p:nvPr/>
          </p:nvSpPr>
          <p:spPr>
            <a:xfrm>
              <a:off x="43516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8"/>
            <p:cNvSpPr/>
            <p:nvPr/>
          </p:nvSpPr>
          <p:spPr>
            <a:xfrm>
              <a:off x="43516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8"/>
            <p:cNvSpPr/>
            <p:nvPr/>
          </p:nvSpPr>
          <p:spPr>
            <a:xfrm>
              <a:off x="43516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8"/>
            <p:cNvSpPr/>
            <p:nvPr/>
          </p:nvSpPr>
          <p:spPr>
            <a:xfrm>
              <a:off x="4351600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8"/>
            <p:cNvSpPr/>
            <p:nvPr/>
          </p:nvSpPr>
          <p:spPr>
            <a:xfrm>
              <a:off x="43516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8"/>
            <p:cNvSpPr/>
            <p:nvPr/>
          </p:nvSpPr>
          <p:spPr>
            <a:xfrm>
              <a:off x="43516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8"/>
            <p:cNvSpPr/>
            <p:nvPr/>
          </p:nvSpPr>
          <p:spPr>
            <a:xfrm>
              <a:off x="43516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8"/>
            <p:cNvSpPr/>
            <p:nvPr/>
          </p:nvSpPr>
          <p:spPr>
            <a:xfrm>
              <a:off x="3970950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8"/>
            <p:cNvSpPr/>
            <p:nvPr/>
          </p:nvSpPr>
          <p:spPr>
            <a:xfrm>
              <a:off x="39709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8"/>
            <p:cNvSpPr/>
            <p:nvPr/>
          </p:nvSpPr>
          <p:spPr>
            <a:xfrm>
              <a:off x="36661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8"/>
            <p:cNvSpPr/>
            <p:nvPr/>
          </p:nvSpPr>
          <p:spPr>
            <a:xfrm>
              <a:off x="37423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8"/>
            <p:cNvSpPr/>
            <p:nvPr/>
          </p:nvSpPr>
          <p:spPr>
            <a:xfrm>
              <a:off x="37423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8"/>
            <p:cNvSpPr/>
            <p:nvPr/>
          </p:nvSpPr>
          <p:spPr>
            <a:xfrm>
              <a:off x="38185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8"/>
            <p:cNvSpPr/>
            <p:nvPr/>
          </p:nvSpPr>
          <p:spPr>
            <a:xfrm>
              <a:off x="38947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8"/>
            <p:cNvSpPr/>
            <p:nvPr/>
          </p:nvSpPr>
          <p:spPr>
            <a:xfrm>
              <a:off x="38947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8"/>
            <p:cNvSpPr/>
            <p:nvPr/>
          </p:nvSpPr>
          <p:spPr>
            <a:xfrm>
              <a:off x="39709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8"/>
            <p:cNvSpPr/>
            <p:nvPr/>
          </p:nvSpPr>
          <p:spPr>
            <a:xfrm>
              <a:off x="39709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8"/>
            <p:cNvSpPr/>
            <p:nvPr/>
          </p:nvSpPr>
          <p:spPr>
            <a:xfrm>
              <a:off x="40469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8"/>
            <p:cNvSpPr/>
            <p:nvPr/>
          </p:nvSpPr>
          <p:spPr>
            <a:xfrm>
              <a:off x="404695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8"/>
            <p:cNvSpPr/>
            <p:nvPr/>
          </p:nvSpPr>
          <p:spPr>
            <a:xfrm>
              <a:off x="40469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8"/>
            <p:cNvSpPr/>
            <p:nvPr/>
          </p:nvSpPr>
          <p:spPr>
            <a:xfrm>
              <a:off x="40469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8"/>
            <p:cNvSpPr/>
            <p:nvPr/>
          </p:nvSpPr>
          <p:spPr>
            <a:xfrm>
              <a:off x="41231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8"/>
            <p:cNvSpPr/>
            <p:nvPr/>
          </p:nvSpPr>
          <p:spPr>
            <a:xfrm>
              <a:off x="41231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8"/>
            <p:cNvSpPr/>
            <p:nvPr/>
          </p:nvSpPr>
          <p:spPr>
            <a:xfrm>
              <a:off x="4123175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8"/>
            <p:cNvSpPr/>
            <p:nvPr/>
          </p:nvSpPr>
          <p:spPr>
            <a:xfrm>
              <a:off x="41231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8"/>
            <p:cNvSpPr/>
            <p:nvPr/>
          </p:nvSpPr>
          <p:spPr>
            <a:xfrm>
              <a:off x="41231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8"/>
            <p:cNvSpPr/>
            <p:nvPr/>
          </p:nvSpPr>
          <p:spPr>
            <a:xfrm>
              <a:off x="41231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8"/>
            <p:cNvSpPr/>
            <p:nvPr/>
          </p:nvSpPr>
          <p:spPr>
            <a:xfrm>
              <a:off x="41994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8"/>
            <p:cNvSpPr/>
            <p:nvPr/>
          </p:nvSpPr>
          <p:spPr>
            <a:xfrm>
              <a:off x="41994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8"/>
            <p:cNvSpPr/>
            <p:nvPr/>
          </p:nvSpPr>
          <p:spPr>
            <a:xfrm>
              <a:off x="41994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8"/>
            <p:cNvSpPr/>
            <p:nvPr/>
          </p:nvSpPr>
          <p:spPr>
            <a:xfrm>
              <a:off x="41994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8"/>
            <p:cNvSpPr/>
            <p:nvPr/>
          </p:nvSpPr>
          <p:spPr>
            <a:xfrm>
              <a:off x="41994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8"/>
            <p:cNvSpPr/>
            <p:nvPr/>
          </p:nvSpPr>
          <p:spPr>
            <a:xfrm>
              <a:off x="41994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8"/>
            <p:cNvSpPr/>
            <p:nvPr/>
          </p:nvSpPr>
          <p:spPr>
            <a:xfrm>
              <a:off x="419940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8"/>
            <p:cNvSpPr/>
            <p:nvPr/>
          </p:nvSpPr>
          <p:spPr>
            <a:xfrm>
              <a:off x="42756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8"/>
            <p:cNvSpPr/>
            <p:nvPr/>
          </p:nvSpPr>
          <p:spPr>
            <a:xfrm>
              <a:off x="42756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8"/>
            <p:cNvSpPr/>
            <p:nvPr/>
          </p:nvSpPr>
          <p:spPr>
            <a:xfrm>
              <a:off x="42756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8"/>
            <p:cNvSpPr/>
            <p:nvPr/>
          </p:nvSpPr>
          <p:spPr>
            <a:xfrm>
              <a:off x="42756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8"/>
            <p:cNvSpPr/>
            <p:nvPr/>
          </p:nvSpPr>
          <p:spPr>
            <a:xfrm>
              <a:off x="42756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8"/>
            <p:cNvSpPr/>
            <p:nvPr/>
          </p:nvSpPr>
          <p:spPr>
            <a:xfrm>
              <a:off x="42756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8"/>
            <p:cNvSpPr/>
            <p:nvPr/>
          </p:nvSpPr>
          <p:spPr>
            <a:xfrm>
              <a:off x="42756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8"/>
            <p:cNvSpPr/>
            <p:nvPr/>
          </p:nvSpPr>
          <p:spPr>
            <a:xfrm>
              <a:off x="42756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8"/>
            <p:cNvSpPr/>
            <p:nvPr/>
          </p:nvSpPr>
          <p:spPr>
            <a:xfrm>
              <a:off x="43516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8"/>
            <p:cNvSpPr/>
            <p:nvPr/>
          </p:nvSpPr>
          <p:spPr>
            <a:xfrm>
              <a:off x="44278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8"/>
            <p:cNvSpPr/>
            <p:nvPr/>
          </p:nvSpPr>
          <p:spPr>
            <a:xfrm>
              <a:off x="44278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8"/>
            <p:cNvSpPr/>
            <p:nvPr/>
          </p:nvSpPr>
          <p:spPr>
            <a:xfrm>
              <a:off x="44278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8"/>
            <p:cNvSpPr/>
            <p:nvPr/>
          </p:nvSpPr>
          <p:spPr>
            <a:xfrm>
              <a:off x="44278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8"/>
            <p:cNvSpPr/>
            <p:nvPr/>
          </p:nvSpPr>
          <p:spPr>
            <a:xfrm>
              <a:off x="44278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8"/>
            <p:cNvSpPr/>
            <p:nvPr/>
          </p:nvSpPr>
          <p:spPr>
            <a:xfrm>
              <a:off x="44278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8"/>
            <p:cNvSpPr/>
            <p:nvPr/>
          </p:nvSpPr>
          <p:spPr>
            <a:xfrm>
              <a:off x="44278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8"/>
            <p:cNvSpPr/>
            <p:nvPr/>
          </p:nvSpPr>
          <p:spPr>
            <a:xfrm>
              <a:off x="44278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8"/>
            <p:cNvSpPr/>
            <p:nvPr/>
          </p:nvSpPr>
          <p:spPr>
            <a:xfrm>
              <a:off x="4427825" y="1571400"/>
              <a:ext cx="62350" cy="53250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8"/>
            <p:cNvSpPr/>
            <p:nvPr/>
          </p:nvSpPr>
          <p:spPr>
            <a:xfrm>
              <a:off x="43516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8"/>
            <p:cNvSpPr/>
            <p:nvPr/>
          </p:nvSpPr>
          <p:spPr>
            <a:xfrm>
              <a:off x="42756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8"/>
            <p:cNvSpPr/>
            <p:nvPr/>
          </p:nvSpPr>
          <p:spPr>
            <a:xfrm>
              <a:off x="42756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8"/>
            <p:cNvSpPr/>
            <p:nvPr/>
          </p:nvSpPr>
          <p:spPr>
            <a:xfrm>
              <a:off x="41994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8"/>
            <p:cNvSpPr/>
            <p:nvPr/>
          </p:nvSpPr>
          <p:spPr>
            <a:xfrm>
              <a:off x="41994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8"/>
            <p:cNvSpPr/>
            <p:nvPr/>
          </p:nvSpPr>
          <p:spPr>
            <a:xfrm>
              <a:off x="41994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8"/>
            <p:cNvSpPr/>
            <p:nvPr/>
          </p:nvSpPr>
          <p:spPr>
            <a:xfrm>
              <a:off x="41994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8"/>
            <p:cNvSpPr/>
            <p:nvPr/>
          </p:nvSpPr>
          <p:spPr>
            <a:xfrm>
              <a:off x="41231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8"/>
            <p:cNvSpPr/>
            <p:nvPr/>
          </p:nvSpPr>
          <p:spPr>
            <a:xfrm>
              <a:off x="41231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8"/>
            <p:cNvSpPr/>
            <p:nvPr/>
          </p:nvSpPr>
          <p:spPr>
            <a:xfrm>
              <a:off x="41231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8"/>
            <p:cNvSpPr/>
            <p:nvPr/>
          </p:nvSpPr>
          <p:spPr>
            <a:xfrm>
              <a:off x="41231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8"/>
            <p:cNvSpPr/>
            <p:nvPr/>
          </p:nvSpPr>
          <p:spPr>
            <a:xfrm>
              <a:off x="41231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8"/>
            <p:cNvSpPr/>
            <p:nvPr/>
          </p:nvSpPr>
          <p:spPr>
            <a:xfrm>
              <a:off x="41231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8"/>
            <p:cNvSpPr/>
            <p:nvPr/>
          </p:nvSpPr>
          <p:spPr>
            <a:xfrm>
              <a:off x="40469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8"/>
            <p:cNvSpPr/>
            <p:nvPr/>
          </p:nvSpPr>
          <p:spPr>
            <a:xfrm>
              <a:off x="40469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8"/>
            <p:cNvSpPr/>
            <p:nvPr/>
          </p:nvSpPr>
          <p:spPr>
            <a:xfrm>
              <a:off x="40469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8"/>
            <p:cNvSpPr/>
            <p:nvPr/>
          </p:nvSpPr>
          <p:spPr>
            <a:xfrm>
              <a:off x="40469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8"/>
            <p:cNvSpPr/>
            <p:nvPr/>
          </p:nvSpPr>
          <p:spPr>
            <a:xfrm>
              <a:off x="40469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8"/>
            <p:cNvSpPr/>
            <p:nvPr/>
          </p:nvSpPr>
          <p:spPr>
            <a:xfrm>
              <a:off x="404695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8"/>
            <p:cNvSpPr/>
            <p:nvPr/>
          </p:nvSpPr>
          <p:spPr>
            <a:xfrm>
              <a:off x="40469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8"/>
            <p:cNvSpPr/>
            <p:nvPr/>
          </p:nvSpPr>
          <p:spPr>
            <a:xfrm>
              <a:off x="40469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8"/>
            <p:cNvSpPr/>
            <p:nvPr/>
          </p:nvSpPr>
          <p:spPr>
            <a:xfrm>
              <a:off x="39709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8"/>
            <p:cNvSpPr/>
            <p:nvPr/>
          </p:nvSpPr>
          <p:spPr>
            <a:xfrm>
              <a:off x="39709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8"/>
            <p:cNvSpPr/>
            <p:nvPr/>
          </p:nvSpPr>
          <p:spPr>
            <a:xfrm>
              <a:off x="39709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8"/>
            <p:cNvSpPr/>
            <p:nvPr/>
          </p:nvSpPr>
          <p:spPr>
            <a:xfrm>
              <a:off x="39709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8"/>
            <p:cNvSpPr/>
            <p:nvPr/>
          </p:nvSpPr>
          <p:spPr>
            <a:xfrm>
              <a:off x="39709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8"/>
            <p:cNvSpPr/>
            <p:nvPr/>
          </p:nvSpPr>
          <p:spPr>
            <a:xfrm>
              <a:off x="39709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8"/>
            <p:cNvSpPr/>
            <p:nvPr/>
          </p:nvSpPr>
          <p:spPr>
            <a:xfrm>
              <a:off x="39709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8"/>
            <p:cNvSpPr/>
            <p:nvPr/>
          </p:nvSpPr>
          <p:spPr>
            <a:xfrm>
              <a:off x="39709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8"/>
            <p:cNvSpPr/>
            <p:nvPr/>
          </p:nvSpPr>
          <p:spPr>
            <a:xfrm>
              <a:off x="39709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8"/>
            <p:cNvSpPr/>
            <p:nvPr/>
          </p:nvSpPr>
          <p:spPr>
            <a:xfrm>
              <a:off x="38947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8"/>
            <p:cNvSpPr/>
            <p:nvPr/>
          </p:nvSpPr>
          <p:spPr>
            <a:xfrm>
              <a:off x="38947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8"/>
            <p:cNvSpPr/>
            <p:nvPr/>
          </p:nvSpPr>
          <p:spPr>
            <a:xfrm>
              <a:off x="38947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8"/>
            <p:cNvSpPr/>
            <p:nvPr/>
          </p:nvSpPr>
          <p:spPr>
            <a:xfrm>
              <a:off x="38947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8"/>
            <p:cNvSpPr/>
            <p:nvPr/>
          </p:nvSpPr>
          <p:spPr>
            <a:xfrm>
              <a:off x="38947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8"/>
            <p:cNvSpPr/>
            <p:nvPr/>
          </p:nvSpPr>
          <p:spPr>
            <a:xfrm>
              <a:off x="3894725" y="1571400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8"/>
            <p:cNvSpPr/>
            <p:nvPr/>
          </p:nvSpPr>
          <p:spPr>
            <a:xfrm>
              <a:off x="38947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8"/>
            <p:cNvSpPr/>
            <p:nvPr/>
          </p:nvSpPr>
          <p:spPr>
            <a:xfrm>
              <a:off x="38947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8"/>
            <p:cNvSpPr/>
            <p:nvPr/>
          </p:nvSpPr>
          <p:spPr>
            <a:xfrm>
              <a:off x="38947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8"/>
            <p:cNvSpPr/>
            <p:nvPr/>
          </p:nvSpPr>
          <p:spPr>
            <a:xfrm>
              <a:off x="38947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8"/>
            <p:cNvSpPr/>
            <p:nvPr/>
          </p:nvSpPr>
          <p:spPr>
            <a:xfrm>
              <a:off x="38185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8"/>
            <p:cNvSpPr/>
            <p:nvPr/>
          </p:nvSpPr>
          <p:spPr>
            <a:xfrm>
              <a:off x="38185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8"/>
            <p:cNvSpPr/>
            <p:nvPr/>
          </p:nvSpPr>
          <p:spPr>
            <a:xfrm>
              <a:off x="38185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8"/>
            <p:cNvSpPr/>
            <p:nvPr/>
          </p:nvSpPr>
          <p:spPr>
            <a:xfrm>
              <a:off x="38185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8"/>
            <p:cNvSpPr/>
            <p:nvPr/>
          </p:nvSpPr>
          <p:spPr>
            <a:xfrm>
              <a:off x="38185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8"/>
            <p:cNvSpPr/>
            <p:nvPr/>
          </p:nvSpPr>
          <p:spPr>
            <a:xfrm>
              <a:off x="38185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8"/>
            <p:cNvSpPr/>
            <p:nvPr/>
          </p:nvSpPr>
          <p:spPr>
            <a:xfrm>
              <a:off x="38185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8"/>
            <p:cNvSpPr/>
            <p:nvPr/>
          </p:nvSpPr>
          <p:spPr>
            <a:xfrm>
              <a:off x="38185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8"/>
            <p:cNvSpPr/>
            <p:nvPr/>
          </p:nvSpPr>
          <p:spPr>
            <a:xfrm>
              <a:off x="38185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8"/>
            <p:cNvSpPr/>
            <p:nvPr/>
          </p:nvSpPr>
          <p:spPr>
            <a:xfrm>
              <a:off x="381852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8"/>
            <p:cNvSpPr/>
            <p:nvPr/>
          </p:nvSpPr>
          <p:spPr>
            <a:xfrm>
              <a:off x="38185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8"/>
            <p:cNvSpPr/>
            <p:nvPr/>
          </p:nvSpPr>
          <p:spPr>
            <a:xfrm>
              <a:off x="37423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8"/>
            <p:cNvSpPr/>
            <p:nvPr/>
          </p:nvSpPr>
          <p:spPr>
            <a:xfrm>
              <a:off x="37423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8"/>
            <p:cNvSpPr/>
            <p:nvPr/>
          </p:nvSpPr>
          <p:spPr>
            <a:xfrm>
              <a:off x="374230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8"/>
            <p:cNvSpPr/>
            <p:nvPr/>
          </p:nvSpPr>
          <p:spPr>
            <a:xfrm>
              <a:off x="37423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8"/>
            <p:cNvSpPr/>
            <p:nvPr/>
          </p:nvSpPr>
          <p:spPr>
            <a:xfrm>
              <a:off x="37423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8"/>
            <p:cNvSpPr/>
            <p:nvPr/>
          </p:nvSpPr>
          <p:spPr>
            <a:xfrm>
              <a:off x="37423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8"/>
            <p:cNvSpPr/>
            <p:nvPr/>
          </p:nvSpPr>
          <p:spPr>
            <a:xfrm>
              <a:off x="37423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8"/>
            <p:cNvSpPr/>
            <p:nvPr/>
          </p:nvSpPr>
          <p:spPr>
            <a:xfrm>
              <a:off x="37423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8"/>
            <p:cNvSpPr/>
            <p:nvPr/>
          </p:nvSpPr>
          <p:spPr>
            <a:xfrm>
              <a:off x="37423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48"/>
            <p:cNvSpPr/>
            <p:nvPr/>
          </p:nvSpPr>
          <p:spPr>
            <a:xfrm>
              <a:off x="36661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8"/>
            <p:cNvSpPr/>
            <p:nvPr/>
          </p:nvSpPr>
          <p:spPr>
            <a:xfrm>
              <a:off x="36661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8"/>
            <p:cNvSpPr/>
            <p:nvPr/>
          </p:nvSpPr>
          <p:spPr>
            <a:xfrm>
              <a:off x="36661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8"/>
            <p:cNvSpPr/>
            <p:nvPr/>
          </p:nvSpPr>
          <p:spPr>
            <a:xfrm>
              <a:off x="36661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8"/>
            <p:cNvSpPr/>
            <p:nvPr/>
          </p:nvSpPr>
          <p:spPr>
            <a:xfrm>
              <a:off x="366610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8"/>
            <p:cNvSpPr/>
            <p:nvPr/>
          </p:nvSpPr>
          <p:spPr>
            <a:xfrm>
              <a:off x="35898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8"/>
            <p:cNvSpPr/>
            <p:nvPr/>
          </p:nvSpPr>
          <p:spPr>
            <a:xfrm>
              <a:off x="35898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8"/>
            <p:cNvSpPr/>
            <p:nvPr/>
          </p:nvSpPr>
          <p:spPr>
            <a:xfrm>
              <a:off x="35898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8"/>
            <p:cNvSpPr/>
            <p:nvPr/>
          </p:nvSpPr>
          <p:spPr>
            <a:xfrm>
              <a:off x="35898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8"/>
            <p:cNvSpPr/>
            <p:nvPr/>
          </p:nvSpPr>
          <p:spPr>
            <a:xfrm>
              <a:off x="35898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8"/>
            <p:cNvSpPr/>
            <p:nvPr/>
          </p:nvSpPr>
          <p:spPr>
            <a:xfrm>
              <a:off x="351367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8"/>
            <p:cNvSpPr/>
            <p:nvPr/>
          </p:nvSpPr>
          <p:spPr>
            <a:xfrm>
              <a:off x="35136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8"/>
            <p:cNvSpPr/>
            <p:nvPr/>
          </p:nvSpPr>
          <p:spPr>
            <a:xfrm>
              <a:off x="35136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8"/>
            <p:cNvSpPr/>
            <p:nvPr/>
          </p:nvSpPr>
          <p:spPr>
            <a:xfrm>
              <a:off x="35136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8"/>
            <p:cNvSpPr/>
            <p:nvPr/>
          </p:nvSpPr>
          <p:spPr>
            <a:xfrm>
              <a:off x="35136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8"/>
            <p:cNvSpPr/>
            <p:nvPr/>
          </p:nvSpPr>
          <p:spPr>
            <a:xfrm>
              <a:off x="351367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8"/>
            <p:cNvSpPr/>
            <p:nvPr/>
          </p:nvSpPr>
          <p:spPr>
            <a:xfrm>
              <a:off x="35136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8"/>
            <p:cNvSpPr/>
            <p:nvPr/>
          </p:nvSpPr>
          <p:spPr>
            <a:xfrm>
              <a:off x="34374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8"/>
            <p:cNvSpPr/>
            <p:nvPr/>
          </p:nvSpPr>
          <p:spPr>
            <a:xfrm>
              <a:off x="34374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8"/>
            <p:cNvSpPr/>
            <p:nvPr/>
          </p:nvSpPr>
          <p:spPr>
            <a:xfrm>
              <a:off x="34374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8"/>
            <p:cNvSpPr/>
            <p:nvPr/>
          </p:nvSpPr>
          <p:spPr>
            <a:xfrm>
              <a:off x="34374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8"/>
            <p:cNvSpPr/>
            <p:nvPr/>
          </p:nvSpPr>
          <p:spPr>
            <a:xfrm>
              <a:off x="34374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48"/>
            <p:cNvSpPr/>
            <p:nvPr/>
          </p:nvSpPr>
          <p:spPr>
            <a:xfrm>
              <a:off x="34374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8"/>
            <p:cNvSpPr/>
            <p:nvPr/>
          </p:nvSpPr>
          <p:spPr>
            <a:xfrm>
              <a:off x="34374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8"/>
            <p:cNvSpPr/>
            <p:nvPr/>
          </p:nvSpPr>
          <p:spPr>
            <a:xfrm>
              <a:off x="33614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48"/>
            <p:cNvSpPr/>
            <p:nvPr/>
          </p:nvSpPr>
          <p:spPr>
            <a:xfrm>
              <a:off x="33614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48"/>
            <p:cNvSpPr/>
            <p:nvPr/>
          </p:nvSpPr>
          <p:spPr>
            <a:xfrm>
              <a:off x="33614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8"/>
            <p:cNvSpPr/>
            <p:nvPr/>
          </p:nvSpPr>
          <p:spPr>
            <a:xfrm>
              <a:off x="33614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48"/>
            <p:cNvSpPr/>
            <p:nvPr/>
          </p:nvSpPr>
          <p:spPr>
            <a:xfrm>
              <a:off x="32852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8"/>
            <p:cNvSpPr/>
            <p:nvPr/>
          </p:nvSpPr>
          <p:spPr>
            <a:xfrm>
              <a:off x="31328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8"/>
            <p:cNvSpPr/>
            <p:nvPr/>
          </p:nvSpPr>
          <p:spPr>
            <a:xfrm>
              <a:off x="30568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8"/>
            <p:cNvSpPr/>
            <p:nvPr/>
          </p:nvSpPr>
          <p:spPr>
            <a:xfrm>
              <a:off x="30568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8"/>
            <p:cNvSpPr/>
            <p:nvPr/>
          </p:nvSpPr>
          <p:spPr>
            <a:xfrm>
              <a:off x="29805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48"/>
            <p:cNvSpPr/>
            <p:nvPr/>
          </p:nvSpPr>
          <p:spPr>
            <a:xfrm>
              <a:off x="29805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8"/>
            <p:cNvSpPr/>
            <p:nvPr/>
          </p:nvSpPr>
          <p:spPr>
            <a:xfrm>
              <a:off x="29805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8"/>
            <p:cNvSpPr/>
            <p:nvPr/>
          </p:nvSpPr>
          <p:spPr>
            <a:xfrm>
              <a:off x="29805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8"/>
            <p:cNvSpPr/>
            <p:nvPr/>
          </p:nvSpPr>
          <p:spPr>
            <a:xfrm>
              <a:off x="29805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8"/>
            <p:cNvSpPr/>
            <p:nvPr/>
          </p:nvSpPr>
          <p:spPr>
            <a:xfrm>
              <a:off x="29805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8"/>
            <p:cNvSpPr/>
            <p:nvPr/>
          </p:nvSpPr>
          <p:spPr>
            <a:xfrm>
              <a:off x="29043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8"/>
            <p:cNvSpPr/>
            <p:nvPr/>
          </p:nvSpPr>
          <p:spPr>
            <a:xfrm>
              <a:off x="29043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8"/>
            <p:cNvSpPr/>
            <p:nvPr/>
          </p:nvSpPr>
          <p:spPr>
            <a:xfrm>
              <a:off x="29043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8"/>
            <p:cNvSpPr/>
            <p:nvPr/>
          </p:nvSpPr>
          <p:spPr>
            <a:xfrm>
              <a:off x="29043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8"/>
            <p:cNvSpPr/>
            <p:nvPr/>
          </p:nvSpPr>
          <p:spPr>
            <a:xfrm>
              <a:off x="290437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8"/>
            <p:cNvSpPr/>
            <p:nvPr/>
          </p:nvSpPr>
          <p:spPr>
            <a:xfrm>
              <a:off x="290437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8"/>
            <p:cNvSpPr/>
            <p:nvPr/>
          </p:nvSpPr>
          <p:spPr>
            <a:xfrm>
              <a:off x="290437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8"/>
            <p:cNvSpPr/>
            <p:nvPr/>
          </p:nvSpPr>
          <p:spPr>
            <a:xfrm>
              <a:off x="282815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8"/>
            <p:cNvSpPr/>
            <p:nvPr/>
          </p:nvSpPr>
          <p:spPr>
            <a:xfrm>
              <a:off x="28281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8"/>
            <p:cNvSpPr/>
            <p:nvPr/>
          </p:nvSpPr>
          <p:spPr>
            <a:xfrm>
              <a:off x="28281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8"/>
            <p:cNvSpPr/>
            <p:nvPr/>
          </p:nvSpPr>
          <p:spPr>
            <a:xfrm>
              <a:off x="28281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48"/>
            <p:cNvSpPr/>
            <p:nvPr/>
          </p:nvSpPr>
          <p:spPr>
            <a:xfrm>
              <a:off x="28281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48"/>
            <p:cNvSpPr/>
            <p:nvPr/>
          </p:nvSpPr>
          <p:spPr>
            <a:xfrm>
              <a:off x="282815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8"/>
            <p:cNvSpPr/>
            <p:nvPr/>
          </p:nvSpPr>
          <p:spPr>
            <a:xfrm>
              <a:off x="28281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48"/>
            <p:cNvSpPr/>
            <p:nvPr/>
          </p:nvSpPr>
          <p:spPr>
            <a:xfrm>
              <a:off x="282815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27519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8"/>
            <p:cNvSpPr/>
            <p:nvPr/>
          </p:nvSpPr>
          <p:spPr>
            <a:xfrm>
              <a:off x="27519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8"/>
            <p:cNvSpPr/>
            <p:nvPr/>
          </p:nvSpPr>
          <p:spPr>
            <a:xfrm>
              <a:off x="27519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27519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8"/>
            <p:cNvSpPr/>
            <p:nvPr/>
          </p:nvSpPr>
          <p:spPr>
            <a:xfrm>
              <a:off x="275195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8"/>
            <p:cNvSpPr/>
            <p:nvPr/>
          </p:nvSpPr>
          <p:spPr>
            <a:xfrm>
              <a:off x="2751950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8"/>
            <p:cNvSpPr/>
            <p:nvPr/>
          </p:nvSpPr>
          <p:spPr>
            <a:xfrm>
              <a:off x="27519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8"/>
            <p:cNvSpPr/>
            <p:nvPr/>
          </p:nvSpPr>
          <p:spPr>
            <a:xfrm>
              <a:off x="2751950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8"/>
            <p:cNvSpPr/>
            <p:nvPr/>
          </p:nvSpPr>
          <p:spPr>
            <a:xfrm>
              <a:off x="26759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48"/>
            <p:cNvSpPr/>
            <p:nvPr/>
          </p:nvSpPr>
          <p:spPr>
            <a:xfrm>
              <a:off x="26759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48"/>
            <p:cNvSpPr/>
            <p:nvPr/>
          </p:nvSpPr>
          <p:spPr>
            <a:xfrm>
              <a:off x="26759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8"/>
            <p:cNvSpPr/>
            <p:nvPr/>
          </p:nvSpPr>
          <p:spPr>
            <a:xfrm>
              <a:off x="26759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8"/>
            <p:cNvSpPr/>
            <p:nvPr/>
          </p:nvSpPr>
          <p:spPr>
            <a:xfrm>
              <a:off x="267592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48"/>
            <p:cNvSpPr/>
            <p:nvPr/>
          </p:nvSpPr>
          <p:spPr>
            <a:xfrm>
              <a:off x="267592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48"/>
            <p:cNvSpPr/>
            <p:nvPr/>
          </p:nvSpPr>
          <p:spPr>
            <a:xfrm>
              <a:off x="26759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48"/>
            <p:cNvSpPr/>
            <p:nvPr/>
          </p:nvSpPr>
          <p:spPr>
            <a:xfrm>
              <a:off x="267592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48"/>
            <p:cNvSpPr/>
            <p:nvPr/>
          </p:nvSpPr>
          <p:spPr>
            <a:xfrm>
              <a:off x="25997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48"/>
            <p:cNvSpPr/>
            <p:nvPr/>
          </p:nvSpPr>
          <p:spPr>
            <a:xfrm>
              <a:off x="25997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48"/>
            <p:cNvSpPr/>
            <p:nvPr/>
          </p:nvSpPr>
          <p:spPr>
            <a:xfrm>
              <a:off x="25997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48"/>
            <p:cNvSpPr/>
            <p:nvPr/>
          </p:nvSpPr>
          <p:spPr>
            <a:xfrm>
              <a:off x="25997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8"/>
            <p:cNvSpPr/>
            <p:nvPr/>
          </p:nvSpPr>
          <p:spPr>
            <a:xfrm>
              <a:off x="25997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8"/>
            <p:cNvSpPr/>
            <p:nvPr/>
          </p:nvSpPr>
          <p:spPr>
            <a:xfrm>
              <a:off x="25997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8"/>
            <p:cNvSpPr/>
            <p:nvPr/>
          </p:nvSpPr>
          <p:spPr>
            <a:xfrm>
              <a:off x="259972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8"/>
            <p:cNvSpPr/>
            <p:nvPr/>
          </p:nvSpPr>
          <p:spPr>
            <a:xfrm>
              <a:off x="259972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8"/>
            <p:cNvSpPr/>
            <p:nvPr/>
          </p:nvSpPr>
          <p:spPr>
            <a:xfrm>
              <a:off x="259972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8"/>
            <p:cNvSpPr/>
            <p:nvPr/>
          </p:nvSpPr>
          <p:spPr>
            <a:xfrm>
              <a:off x="25235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8"/>
            <p:cNvSpPr/>
            <p:nvPr/>
          </p:nvSpPr>
          <p:spPr>
            <a:xfrm>
              <a:off x="25235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8"/>
            <p:cNvSpPr/>
            <p:nvPr/>
          </p:nvSpPr>
          <p:spPr>
            <a:xfrm>
              <a:off x="25235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8"/>
            <p:cNvSpPr/>
            <p:nvPr/>
          </p:nvSpPr>
          <p:spPr>
            <a:xfrm>
              <a:off x="25235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8"/>
            <p:cNvSpPr/>
            <p:nvPr/>
          </p:nvSpPr>
          <p:spPr>
            <a:xfrm>
              <a:off x="25235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8"/>
            <p:cNvSpPr/>
            <p:nvPr/>
          </p:nvSpPr>
          <p:spPr>
            <a:xfrm>
              <a:off x="25235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8"/>
            <p:cNvSpPr/>
            <p:nvPr/>
          </p:nvSpPr>
          <p:spPr>
            <a:xfrm>
              <a:off x="252350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8"/>
            <p:cNvSpPr/>
            <p:nvPr/>
          </p:nvSpPr>
          <p:spPr>
            <a:xfrm>
              <a:off x="2523500" y="11905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8"/>
            <p:cNvSpPr/>
            <p:nvPr/>
          </p:nvSpPr>
          <p:spPr>
            <a:xfrm>
              <a:off x="25235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8"/>
            <p:cNvSpPr/>
            <p:nvPr/>
          </p:nvSpPr>
          <p:spPr>
            <a:xfrm>
              <a:off x="252350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8"/>
            <p:cNvSpPr/>
            <p:nvPr/>
          </p:nvSpPr>
          <p:spPr>
            <a:xfrm>
              <a:off x="244730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8"/>
            <p:cNvSpPr/>
            <p:nvPr/>
          </p:nvSpPr>
          <p:spPr>
            <a:xfrm>
              <a:off x="244730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48"/>
            <p:cNvSpPr/>
            <p:nvPr/>
          </p:nvSpPr>
          <p:spPr>
            <a:xfrm>
              <a:off x="244730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48"/>
            <p:cNvSpPr/>
            <p:nvPr/>
          </p:nvSpPr>
          <p:spPr>
            <a:xfrm>
              <a:off x="244730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48"/>
            <p:cNvSpPr/>
            <p:nvPr/>
          </p:nvSpPr>
          <p:spPr>
            <a:xfrm>
              <a:off x="244730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48"/>
            <p:cNvSpPr/>
            <p:nvPr/>
          </p:nvSpPr>
          <p:spPr>
            <a:xfrm>
              <a:off x="244730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48"/>
            <p:cNvSpPr/>
            <p:nvPr/>
          </p:nvSpPr>
          <p:spPr>
            <a:xfrm>
              <a:off x="2447300" y="12665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48"/>
            <p:cNvSpPr/>
            <p:nvPr/>
          </p:nvSpPr>
          <p:spPr>
            <a:xfrm>
              <a:off x="2447300" y="11905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48"/>
            <p:cNvSpPr/>
            <p:nvPr/>
          </p:nvSpPr>
          <p:spPr>
            <a:xfrm>
              <a:off x="2447300" y="11143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48"/>
            <p:cNvSpPr/>
            <p:nvPr/>
          </p:nvSpPr>
          <p:spPr>
            <a:xfrm>
              <a:off x="2447300" y="1038125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48"/>
            <p:cNvSpPr/>
            <p:nvPr/>
          </p:nvSpPr>
          <p:spPr>
            <a:xfrm>
              <a:off x="23712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48"/>
            <p:cNvSpPr/>
            <p:nvPr/>
          </p:nvSpPr>
          <p:spPr>
            <a:xfrm>
              <a:off x="23712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8"/>
            <p:cNvSpPr/>
            <p:nvPr/>
          </p:nvSpPr>
          <p:spPr>
            <a:xfrm>
              <a:off x="23712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8"/>
            <p:cNvSpPr/>
            <p:nvPr/>
          </p:nvSpPr>
          <p:spPr>
            <a:xfrm>
              <a:off x="23712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8"/>
            <p:cNvSpPr/>
            <p:nvPr/>
          </p:nvSpPr>
          <p:spPr>
            <a:xfrm>
              <a:off x="23712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48"/>
            <p:cNvSpPr/>
            <p:nvPr/>
          </p:nvSpPr>
          <p:spPr>
            <a:xfrm>
              <a:off x="23712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48"/>
            <p:cNvSpPr/>
            <p:nvPr/>
          </p:nvSpPr>
          <p:spPr>
            <a:xfrm>
              <a:off x="23712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48"/>
            <p:cNvSpPr/>
            <p:nvPr/>
          </p:nvSpPr>
          <p:spPr>
            <a:xfrm>
              <a:off x="23712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48"/>
            <p:cNvSpPr/>
            <p:nvPr/>
          </p:nvSpPr>
          <p:spPr>
            <a:xfrm>
              <a:off x="237127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48"/>
            <p:cNvSpPr/>
            <p:nvPr/>
          </p:nvSpPr>
          <p:spPr>
            <a:xfrm>
              <a:off x="22950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48"/>
            <p:cNvSpPr/>
            <p:nvPr/>
          </p:nvSpPr>
          <p:spPr>
            <a:xfrm>
              <a:off x="22950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48"/>
            <p:cNvSpPr/>
            <p:nvPr/>
          </p:nvSpPr>
          <p:spPr>
            <a:xfrm>
              <a:off x="229507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48"/>
            <p:cNvSpPr/>
            <p:nvPr/>
          </p:nvSpPr>
          <p:spPr>
            <a:xfrm>
              <a:off x="229507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48"/>
            <p:cNvSpPr/>
            <p:nvPr/>
          </p:nvSpPr>
          <p:spPr>
            <a:xfrm>
              <a:off x="22186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48"/>
            <p:cNvSpPr/>
            <p:nvPr/>
          </p:nvSpPr>
          <p:spPr>
            <a:xfrm>
              <a:off x="221865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48"/>
            <p:cNvSpPr/>
            <p:nvPr/>
          </p:nvSpPr>
          <p:spPr>
            <a:xfrm>
              <a:off x="22186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48"/>
            <p:cNvSpPr/>
            <p:nvPr/>
          </p:nvSpPr>
          <p:spPr>
            <a:xfrm>
              <a:off x="214242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48"/>
            <p:cNvSpPr/>
            <p:nvPr/>
          </p:nvSpPr>
          <p:spPr>
            <a:xfrm>
              <a:off x="214242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48"/>
            <p:cNvSpPr/>
            <p:nvPr/>
          </p:nvSpPr>
          <p:spPr>
            <a:xfrm>
              <a:off x="275195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48"/>
            <p:cNvSpPr/>
            <p:nvPr/>
          </p:nvSpPr>
          <p:spPr>
            <a:xfrm>
              <a:off x="2751950" y="3551925"/>
              <a:ext cx="62350" cy="53300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48"/>
            <p:cNvSpPr/>
            <p:nvPr/>
          </p:nvSpPr>
          <p:spPr>
            <a:xfrm>
              <a:off x="2751950" y="3475725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48"/>
            <p:cNvSpPr/>
            <p:nvPr/>
          </p:nvSpPr>
          <p:spPr>
            <a:xfrm>
              <a:off x="2675925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48"/>
            <p:cNvSpPr/>
            <p:nvPr/>
          </p:nvSpPr>
          <p:spPr>
            <a:xfrm>
              <a:off x="267572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48"/>
            <p:cNvSpPr/>
            <p:nvPr/>
          </p:nvSpPr>
          <p:spPr>
            <a:xfrm>
              <a:off x="26759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48"/>
            <p:cNvSpPr/>
            <p:nvPr/>
          </p:nvSpPr>
          <p:spPr>
            <a:xfrm>
              <a:off x="26759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48"/>
            <p:cNvSpPr/>
            <p:nvPr/>
          </p:nvSpPr>
          <p:spPr>
            <a:xfrm>
              <a:off x="2675925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48"/>
            <p:cNvSpPr/>
            <p:nvPr/>
          </p:nvSpPr>
          <p:spPr>
            <a:xfrm>
              <a:off x="26759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8"/>
            <p:cNvSpPr/>
            <p:nvPr/>
          </p:nvSpPr>
          <p:spPr>
            <a:xfrm>
              <a:off x="2599725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48"/>
            <p:cNvSpPr/>
            <p:nvPr/>
          </p:nvSpPr>
          <p:spPr>
            <a:xfrm>
              <a:off x="2599725" y="3780375"/>
              <a:ext cx="62400" cy="53475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8"/>
            <p:cNvSpPr/>
            <p:nvPr/>
          </p:nvSpPr>
          <p:spPr>
            <a:xfrm>
              <a:off x="2599725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8"/>
            <p:cNvSpPr/>
            <p:nvPr/>
          </p:nvSpPr>
          <p:spPr>
            <a:xfrm>
              <a:off x="2599725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8"/>
            <p:cNvSpPr/>
            <p:nvPr/>
          </p:nvSpPr>
          <p:spPr>
            <a:xfrm>
              <a:off x="2599725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8"/>
            <p:cNvSpPr/>
            <p:nvPr/>
          </p:nvSpPr>
          <p:spPr>
            <a:xfrm>
              <a:off x="2599725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48"/>
            <p:cNvSpPr/>
            <p:nvPr/>
          </p:nvSpPr>
          <p:spPr>
            <a:xfrm>
              <a:off x="2523500" y="393280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48"/>
            <p:cNvSpPr/>
            <p:nvPr/>
          </p:nvSpPr>
          <p:spPr>
            <a:xfrm>
              <a:off x="2523500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48"/>
            <p:cNvSpPr/>
            <p:nvPr/>
          </p:nvSpPr>
          <p:spPr>
            <a:xfrm>
              <a:off x="252350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8"/>
            <p:cNvSpPr/>
            <p:nvPr/>
          </p:nvSpPr>
          <p:spPr>
            <a:xfrm>
              <a:off x="25235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48"/>
            <p:cNvSpPr/>
            <p:nvPr/>
          </p:nvSpPr>
          <p:spPr>
            <a:xfrm>
              <a:off x="2523500" y="362795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48"/>
            <p:cNvSpPr/>
            <p:nvPr/>
          </p:nvSpPr>
          <p:spPr>
            <a:xfrm>
              <a:off x="25235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48"/>
            <p:cNvSpPr/>
            <p:nvPr/>
          </p:nvSpPr>
          <p:spPr>
            <a:xfrm>
              <a:off x="25235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48"/>
            <p:cNvSpPr/>
            <p:nvPr/>
          </p:nvSpPr>
          <p:spPr>
            <a:xfrm>
              <a:off x="25235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48"/>
            <p:cNvSpPr/>
            <p:nvPr/>
          </p:nvSpPr>
          <p:spPr>
            <a:xfrm>
              <a:off x="2447300" y="40852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8"/>
            <p:cNvSpPr/>
            <p:nvPr/>
          </p:nvSpPr>
          <p:spPr>
            <a:xfrm>
              <a:off x="2447300" y="40090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8"/>
            <p:cNvSpPr/>
            <p:nvPr/>
          </p:nvSpPr>
          <p:spPr>
            <a:xfrm>
              <a:off x="2447300" y="3932800"/>
              <a:ext cx="62200" cy="53475"/>
            </a:xfrm>
            <a:custGeom>
              <a:rect b="b" l="l" r="r" t="t"/>
              <a:pathLst>
                <a:path extrusionOk="0" h="2139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8"/>
            <p:cNvSpPr/>
            <p:nvPr/>
          </p:nvSpPr>
          <p:spPr>
            <a:xfrm>
              <a:off x="2447300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8"/>
            <p:cNvSpPr/>
            <p:nvPr/>
          </p:nvSpPr>
          <p:spPr>
            <a:xfrm>
              <a:off x="2447300" y="3780375"/>
              <a:ext cx="62400" cy="53475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8"/>
            <p:cNvSpPr/>
            <p:nvPr/>
          </p:nvSpPr>
          <p:spPr>
            <a:xfrm>
              <a:off x="2447300" y="37041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8"/>
            <p:cNvSpPr/>
            <p:nvPr/>
          </p:nvSpPr>
          <p:spPr>
            <a:xfrm>
              <a:off x="2447300" y="362795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8"/>
            <p:cNvSpPr/>
            <p:nvPr/>
          </p:nvSpPr>
          <p:spPr>
            <a:xfrm>
              <a:off x="2447300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8"/>
            <p:cNvSpPr/>
            <p:nvPr/>
          </p:nvSpPr>
          <p:spPr>
            <a:xfrm>
              <a:off x="2447300" y="34757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8"/>
            <p:cNvSpPr/>
            <p:nvPr/>
          </p:nvSpPr>
          <p:spPr>
            <a:xfrm>
              <a:off x="2447300" y="33995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8"/>
            <p:cNvSpPr/>
            <p:nvPr/>
          </p:nvSpPr>
          <p:spPr>
            <a:xfrm>
              <a:off x="2447300" y="332330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8"/>
            <p:cNvSpPr/>
            <p:nvPr/>
          </p:nvSpPr>
          <p:spPr>
            <a:xfrm>
              <a:off x="2371275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8"/>
            <p:cNvSpPr/>
            <p:nvPr/>
          </p:nvSpPr>
          <p:spPr>
            <a:xfrm>
              <a:off x="2371275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8"/>
            <p:cNvSpPr/>
            <p:nvPr/>
          </p:nvSpPr>
          <p:spPr>
            <a:xfrm>
              <a:off x="23712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8"/>
            <p:cNvSpPr/>
            <p:nvPr/>
          </p:nvSpPr>
          <p:spPr>
            <a:xfrm>
              <a:off x="23712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8"/>
            <p:cNvSpPr/>
            <p:nvPr/>
          </p:nvSpPr>
          <p:spPr>
            <a:xfrm>
              <a:off x="2371075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8"/>
            <p:cNvSpPr/>
            <p:nvPr/>
          </p:nvSpPr>
          <p:spPr>
            <a:xfrm>
              <a:off x="2371075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8"/>
            <p:cNvSpPr/>
            <p:nvPr/>
          </p:nvSpPr>
          <p:spPr>
            <a:xfrm>
              <a:off x="237107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8"/>
            <p:cNvSpPr/>
            <p:nvPr/>
          </p:nvSpPr>
          <p:spPr>
            <a:xfrm>
              <a:off x="237127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48"/>
            <p:cNvSpPr/>
            <p:nvPr/>
          </p:nvSpPr>
          <p:spPr>
            <a:xfrm>
              <a:off x="237127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48"/>
            <p:cNvSpPr/>
            <p:nvPr/>
          </p:nvSpPr>
          <p:spPr>
            <a:xfrm>
              <a:off x="2371075" y="35519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8"/>
            <p:cNvSpPr/>
            <p:nvPr/>
          </p:nvSpPr>
          <p:spPr>
            <a:xfrm>
              <a:off x="23710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48"/>
            <p:cNvSpPr/>
            <p:nvPr/>
          </p:nvSpPr>
          <p:spPr>
            <a:xfrm>
              <a:off x="237107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48"/>
            <p:cNvSpPr/>
            <p:nvPr/>
          </p:nvSpPr>
          <p:spPr>
            <a:xfrm>
              <a:off x="237107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48"/>
            <p:cNvSpPr/>
            <p:nvPr/>
          </p:nvSpPr>
          <p:spPr>
            <a:xfrm>
              <a:off x="23710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8"/>
            <p:cNvSpPr/>
            <p:nvPr/>
          </p:nvSpPr>
          <p:spPr>
            <a:xfrm>
              <a:off x="2295075" y="43136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8"/>
            <p:cNvSpPr/>
            <p:nvPr/>
          </p:nvSpPr>
          <p:spPr>
            <a:xfrm>
              <a:off x="2295075" y="42374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8"/>
            <p:cNvSpPr/>
            <p:nvPr/>
          </p:nvSpPr>
          <p:spPr>
            <a:xfrm>
              <a:off x="2295075" y="41614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48"/>
            <p:cNvSpPr/>
            <p:nvPr/>
          </p:nvSpPr>
          <p:spPr>
            <a:xfrm>
              <a:off x="2295075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48"/>
            <p:cNvSpPr/>
            <p:nvPr/>
          </p:nvSpPr>
          <p:spPr>
            <a:xfrm>
              <a:off x="2295075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48"/>
            <p:cNvSpPr/>
            <p:nvPr/>
          </p:nvSpPr>
          <p:spPr>
            <a:xfrm>
              <a:off x="2294850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48"/>
            <p:cNvSpPr/>
            <p:nvPr/>
          </p:nvSpPr>
          <p:spPr>
            <a:xfrm>
              <a:off x="2295075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48"/>
            <p:cNvSpPr/>
            <p:nvPr/>
          </p:nvSpPr>
          <p:spPr>
            <a:xfrm>
              <a:off x="2294850" y="3780375"/>
              <a:ext cx="62625" cy="53475"/>
            </a:xfrm>
            <a:custGeom>
              <a:rect b="b" l="l" r="r" t="t"/>
              <a:pathLst>
                <a:path extrusionOk="0" h="2139" w="2505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48"/>
            <p:cNvSpPr/>
            <p:nvPr/>
          </p:nvSpPr>
          <p:spPr>
            <a:xfrm>
              <a:off x="2295075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48"/>
            <p:cNvSpPr/>
            <p:nvPr/>
          </p:nvSpPr>
          <p:spPr>
            <a:xfrm>
              <a:off x="2295075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48"/>
            <p:cNvSpPr/>
            <p:nvPr/>
          </p:nvSpPr>
          <p:spPr>
            <a:xfrm>
              <a:off x="2295075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48"/>
            <p:cNvSpPr/>
            <p:nvPr/>
          </p:nvSpPr>
          <p:spPr>
            <a:xfrm>
              <a:off x="2295075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48"/>
            <p:cNvSpPr/>
            <p:nvPr/>
          </p:nvSpPr>
          <p:spPr>
            <a:xfrm>
              <a:off x="2295075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8"/>
            <p:cNvSpPr/>
            <p:nvPr/>
          </p:nvSpPr>
          <p:spPr>
            <a:xfrm>
              <a:off x="229492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48"/>
            <p:cNvSpPr/>
            <p:nvPr/>
          </p:nvSpPr>
          <p:spPr>
            <a:xfrm>
              <a:off x="2294925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48"/>
            <p:cNvSpPr/>
            <p:nvPr/>
          </p:nvSpPr>
          <p:spPr>
            <a:xfrm>
              <a:off x="2295075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8"/>
            <p:cNvSpPr/>
            <p:nvPr/>
          </p:nvSpPr>
          <p:spPr>
            <a:xfrm>
              <a:off x="22950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48"/>
            <p:cNvSpPr/>
            <p:nvPr/>
          </p:nvSpPr>
          <p:spPr>
            <a:xfrm>
              <a:off x="221865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8"/>
            <p:cNvSpPr/>
            <p:nvPr/>
          </p:nvSpPr>
          <p:spPr>
            <a:xfrm>
              <a:off x="2218650" y="43136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8"/>
            <p:cNvSpPr/>
            <p:nvPr/>
          </p:nvSpPr>
          <p:spPr>
            <a:xfrm>
              <a:off x="2218650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8"/>
            <p:cNvSpPr/>
            <p:nvPr/>
          </p:nvSpPr>
          <p:spPr>
            <a:xfrm>
              <a:off x="2218650" y="41614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8"/>
            <p:cNvSpPr/>
            <p:nvPr/>
          </p:nvSpPr>
          <p:spPr>
            <a:xfrm>
              <a:off x="22186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8"/>
            <p:cNvSpPr/>
            <p:nvPr/>
          </p:nvSpPr>
          <p:spPr>
            <a:xfrm>
              <a:off x="22186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8"/>
            <p:cNvSpPr/>
            <p:nvPr/>
          </p:nvSpPr>
          <p:spPr>
            <a:xfrm>
              <a:off x="2218650" y="393280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8"/>
            <p:cNvSpPr/>
            <p:nvPr/>
          </p:nvSpPr>
          <p:spPr>
            <a:xfrm>
              <a:off x="2218650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8"/>
            <p:cNvSpPr/>
            <p:nvPr/>
          </p:nvSpPr>
          <p:spPr>
            <a:xfrm>
              <a:off x="221865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8"/>
            <p:cNvSpPr/>
            <p:nvPr/>
          </p:nvSpPr>
          <p:spPr>
            <a:xfrm>
              <a:off x="22186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8"/>
            <p:cNvSpPr/>
            <p:nvPr/>
          </p:nvSpPr>
          <p:spPr>
            <a:xfrm>
              <a:off x="221865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8"/>
            <p:cNvSpPr/>
            <p:nvPr/>
          </p:nvSpPr>
          <p:spPr>
            <a:xfrm>
              <a:off x="221865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8"/>
            <p:cNvSpPr/>
            <p:nvPr/>
          </p:nvSpPr>
          <p:spPr>
            <a:xfrm>
              <a:off x="22186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8"/>
            <p:cNvSpPr/>
            <p:nvPr/>
          </p:nvSpPr>
          <p:spPr>
            <a:xfrm>
              <a:off x="221865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8"/>
            <p:cNvSpPr/>
            <p:nvPr/>
          </p:nvSpPr>
          <p:spPr>
            <a:xfrm>
              <a:off x="221865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8"/>
            <p:cNvSpPr/>
            <p:nvPr/>
          </p:nvSpPr>
          <p:spPr>
            <a:xfrm>
              <a:off x="2218650" y="3247075"/>
              <a:ext cx="62425" cy="53500"/>
            </a:xfrm>
            <a:custGeom>
              <a:rect b="b" l="l" r="r" t="t"/>
              <a:pathLst>
                <a:path extrusionOk="0" h="2140" w="2497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8"/>
            <p:cNvSpPr/>
            <p:nvPr/>
          </p:nvSpPr>
          <p:spPr>
            <a:xfrm>
              <a:off x="2218650" y="3171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8"/>
            <p:cNvSpPr/>
            <p:nvPr/>
          </p:nvSpPr>
          <p:spPr>
            <a:xfrm>
              <a:off x="22186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8"/>
            <p:cNvSpPr/>
            <p:nvPr/>
          </p:nvSpPr>
          <p:spPr>
            <a:xfrm>
              <a:off x="22186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8"/>
            <p:cNvSpPr/>
            <p:nvPr/>
          </p:nvSpPr>
          <p:spPr>
            <a:xfrm>
              <a:off x="22186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8"/>
            <p:cNvSpPr/>
            <p:nvPr/>
          </p:nvSpPr>
          <p:spPr>
            <a:xfrm>
              <a:off x="2142425" y="46183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8"/>
            <p:cNvSpPr/>
            <p:nvPr/>
          </p:nvSpPr>
          <p:spPr>
            <a:xfrm>
              <a:off x="2142425" y="43898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8"/>
            <p:cNvSpPr/>
            <p:nvPr/>
          </p:nvSpPr>
          <p:spPr>
            <a:xfrm>
              <a:off x="2142425" y="43136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8"/>
            <p:cNvSpPr/>
            <p:nvPr/>
          </p:nvSpPr>
          <p:spPr>
            <a:xfrm>
              <a:off x="214242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8"/>
            <p:cNvSpPr/>
            <p:nvPr/>
          </p:nvSpPr>
          <p:spPr>
            <a:xfrm>
              <a:off x="214242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8"/>
            <p:cNvSpPr/>
            <p:nvPr/>
          </p:nvSpPr>
          <p:spPr>
            <a:xfrm>
              <a:off x="214242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8"/>
            <p:cNvSpPr/>
            <p:nvPr/>
          </p:nvSpPr>
          <p:spPr>
            <a:xfrm>
              <a:off x="214242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8"/>
            <p:cNvSpPr/>
            <p:nvPr/>
          </p:nvSpPr>
          <p:spPr>
            <a:xfrm>
              <a:off x="2142425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8"/>
            <p:cNvSpPr/>
            <p:nvPr/>
          </p:nvSpPr>
          <p:spPr>
            <a:xfrm>
              <a:off x="2142425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8"/>
            <p:cNvSpPr/>
            <p:nvPr/>
          </p:nvSpPr>
          <p:spPr>
            <a:xfrm>
              <a:off x="214242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8"/>
            <p:cNvSpPr/>
            <p:nvPr/>
          </p:nvSpPr>
          <p:spPr>
            <a:xfrm>
              <a:off x="214242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8"/>
            <p:cNvSpPr/>
            <p:nvPr/>
          </p:nvSpPr>
          <p:spPr>
            <a:xfrm>
              <a:off x="214242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8"/>
            <p:cNvSpPr/>
            <p:nvPr/>
          </p:nvSpPr>
          <p:spPr>
            <a:xfrm>
              <a:off x="2142425" y="35519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8"/>
            <p:cNvSpPr/>
            <p:nvPr/>
          </p:nvSpPr>
          <p:spPr>
            <a:xfrm>
              <a:off x="214242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8"/>
            <p:cNvSpPr/>
            <p:nvPr/>
          </p:nvSpPr>
          <p:spPr>
            <a:xfrm>
              <a:off x="214242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8"/>
            <p:cNvSpPr/>
            <p:nvPr/>
          </p:nvSpPr>
          <p:spPr>
            <a:xfrm>
              <a:off x="214242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8"/>
            <p:cNvSpPr/>
            <p:nvPr/>
          </p:nvSpPr>
          <p:spPr>
            <a:xfrm>
              <a:off x="214242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8"/>
            <p:cNvSpPr/>
            <p:nvPr/>
          </p:nvSpPr>
          <p:spPr>
            <a:xfrm>
              <a:off x="214242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8"/>
            <p:cNvSpPr/>
            <p:nvPr/>
          </p:nvSpPr>
          <p:spPr>
            <a:xfrm>
              <a:off x="21424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8"/>
            <p:cNvSpPr/>
            <p:nvPr/>
          </p:nvSpPr>
          <p:spPr>
            <a:xfrm>
              <a:off x="21424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8"/>
            <p:cNvSpPr/>
            <p:nvPr/>
          </p:nvSpPr>
          <p:spPr>
            <a:xfrm>
              <a:off x="21424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8"/>
            <p:cNvSpPr/>
            <p:nvPr/>
          </p:nvSpPr>
          <p:spPr>
            <a:xfrm>
              <a:off x="21424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8"/>
            <p:cNvSpPr/>
            <p:nvPr/>
          </p:nvSpPr>
          <p:spPr>
            <a:xfrm>
              <a:off x="21424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8"/>
            <p:cNvSpPr/>
            <p:nvPr/>
          </p:nvSpPr>
          <p:spPr>
            <a:xfrm>
              <a:off x="21424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8"/>
            <p:cNvSpPr/>
            <p:nvPr/>
          </p:nvSpPr>
          <p:spPr>
            <a:xfrm>
              <a:off x="214242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8"/>
            <p:cNvSpPr/>
            <p:nvPr/>
          </p:nvSpPr>
          <p:spPr>
            <a:xfrm>
              <a:off x="2142425" y="1038125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8"/>
            <p:cNvSpPr/>
            <p:nvPr/>
          </p:nvSpPr>
          <p:spPr>
            <a:xfrm>
              <a:off x="2066425" y="46183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8"/>
            <p:cNvSpPr/>
            <p:nvPr/>
          </p:nvSpPr>
          <p:spPr>
            <a:xfrm>
              <a:off x="2066425" y="454230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8"/>
            <p:cNvSpPr/>
            <p:nvPr/>
          </p:nvSpPr>
          <p:spPr>
            <a:xfrm>
              <a:off x="2066425" y="4466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8"/>
            <p:cNvSpPr/>
            <p:nvPr/>
          </p:nvSpPr>
          <p:spPr>
            <a:xfrm>
              <a:off x="2066425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48"/>
            <p:cNvSpPr/>
            <p:nvPr/>
          </p:nvSpPr>
          <p:spPr>
            <a:xfrm>
              <a:off x="2066425" y="43136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48"/>
            <p:cNvSpPr/>
            <p:nvPr/>
          </p:nvSpPr>
          <p:spPr>
            <a:xfrm>
              <a:off x="2066425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48"/>
            <p:cNvSpPr/>
            <p:nvPr/>
          </p:nvSpPr>
          <p:spPr>
            <a:xfrm>
              <a:off x="2066425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48"/>
            <p:cNvSpPr/>
            <p:nvPr/>
          </p:nvSpPr>
          <p:spPr>
            <a:xfrm>
              <a:off x="20664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8"/>
            <p:cNvSpPr/>
            <p:nvPr/>
          </p:nvSpPr>
          <p:spPr>
            <a:xfrm>
              <a:off x="20664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48"/>
            <p:cNvSpPr/>
            <p:nvPr/>
          </p:nvSpPr>
          <p:spPr>
            <a:xfrm>
              <a:off x="2066425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8"/>
            <p:cNvSpPr/>
            <p:nvPr/>
          </p:nvSpPr>
          <p:spPr>
            <a:xfrm>
              <a:off x="20664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8"/>
            <p:cNvSpPr/>
            <p:nvPr/>
          </p:nvSpPr>
          <p:spPr>
            <a:xfrm>
              <a:off x="2066275" y="3399500"/>
              <a:ext cx="62375" cy="53350"/>
            </a:xfrm>
            <a:custGeom>
              <a:rect b="b" l="l" r="r" t="t"/>
              <a:pathLst>
                <a:path extrusionOk="0" h="2134" w="2495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8"/>
            <p:cNvSpPr/>
            <p:nvPr/>
          </p:nvSpPr>
          <p:spPr>
            <a:xfrm>
              <a:off x="2066275" y="3323300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8"/>
            <p:cNvSpPr/>
            <p:nvPr/>
          </p:nvSpPr>
          <p:spPr>
            <a:xfrm>
              <a:off x="2066275" y="3247075"/>
              <a:ext cx="62375" cy="53450"/>
            </a:xfrm>
            <a:custGeom>
              <a:rect b="b" l="l" r="r" t="t"/>
              <a:pathLst>
                <a:path extrusionOk="0" h="2138" w="2495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8"/>
            <p:cNvSpPr/>
            <p:nvPr/>
          </p:nvSpPr>
          <p:spPr>
            <a:xfrm>
              <a:off x="20664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8"/>
            <p:cNvSpPr/>
            <p:nvPr/>
          </p:nvSpPr>
          <p:spPr>
            <a:xfrm>
              <a:off x="20664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8"/>
            <p:cNvSpPr/>
            <p:nvPr/>
          </p:nvSpPr>
          <p:spPr>
            <a:xfrm>
              <a:off x="20664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8"/>
            <p:cNvSpPr/>
            <p:nvPr/>
          </p:nvSpPr>
          <p:spPr>
            <a:xfrm>
              <a:off x="20664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48"/>
            <p:cNvSpPr/>
            <p:nvPr/>
          </p:nvSpPr>
          <p:spPr>
            <a:xfrm>
              <a:off x="20664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8"/>
            <p:cNvSpPr/>
            <p:nvPr/>
          </p:nvSpPr>
          <p:spPr>
            <a:xfrm>
              <a:off x="20664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8"/>
            <p:cNvSpPr/>
            <p:nvPr/>
          </p:nvSpPr>
          <p:spPr>
            <a:xfrm>
              <a:off x="20664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8"/>
            <p:cNvSpPr/>
            <p:nvPr/>
          </p:nvSpPr>
          <p:spPr>
            <a:xfrm>
              <a:off x="20664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8"/>
            <p:cNvSpPr/>
            <p:nvPr/>
          </p:nvSpPr>
          <p:spPr>
            <a:xfrm>
              <a:off x="20664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8"/>
            <p:cNvSpPr/>
            <p:nvPr/>
          </p:nvSpPr>
          <p:spPr>
            <a:xfrm>
              <a:off x="20664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8"/>
            <p:cNvSpPr/>
            <p:nvPr/>
          </p:nvSpPr>
          <p:spPr>
            <a:xfrm>
              <a:off x="20664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8"/>
            <p:cNvSpPr/>
            <p:nvPr/>
          </p:nvSpPr>
          <p:spPr>
            <a:xfrm>
              <a:off x="20664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8"/>
            <p:cNvSpPr/>
            <p:nvPr/>
          </p:nvSpPr>
          <p:spPr>
            <a:xfrm>
              <a:off x="20664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8"/>
            <p:cNvSpPr/>
            <p:nvPr/>
          </p:nvSpPr>
          <p:spPr>
            <a:xfrm>
              <a:off x="206642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8"/>
            <p:cNvSpPr/>
            <p:nvPr/>
          </p:nvSpPr>
          <p:spPr>
            <a:xfrm>
              <a:off x="1990200" y="454230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8"/>
            <p:cNvSpPr/>
            <p:nvPr/>
          </p:nvSpPr>
          <p:spPr>
            <a:xfrm>
              <a:off x="1990200" y="4466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8"/>
            <p:cNvSpPr/>
            <p:nvPr/>
          </p:nvSpPr>
          <p:spPr>
            <a:xfrm>
              <a:off x="199020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8"/>
            <p:cNvSpPr/>
            <p:nvPr/>
          </p:nvSpPr>
          <p:spPr>
            <a:xfrm>
              <a:off x="199020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8"/>
            <p:cNvSpPr/>
            <p:nvPr/>
          </p:nvSpPr>
          <p:spPr>
            <a:xfrm>
              <a:off x="19902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8"/>
            <p:cNvSpPr/>
            <p:nvPr/>
          </p:nvSpPr>
          <p:spPr>
            <a:xfrm>
              <a:off x="19902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48"/>
            <p:cNvSpPr/>
            <p:nvPr/>
          </p:nvSpPr>
          <p:spPr>
            <a:xfrm>
              <a:off x="19902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48"/>
            <p:cNvSpPr/>
            <p:nvPr/>
          </p:nvSpPr>
          <p:spPr>
            <a:xfrm>
              <a:off x="19900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48"/>
            <p:cNvSpPr/>
            <p:nvPr/>
          </p:nvSpPr>
          <p:spPr>
            <a:xfrm>
              <a:off x="1990075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8"/>
            <p:cNvSpPr/>
            <p:nvPr/>
          </p:nvSpPr>
          <p:spPr>
            <a:xfrm>
              <a:off x="19902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8"/>
            <p:cNvSpPr/>
            <p:nvPr/>
          </p:nvSpPr>
          <p:spPr>
            <a:xfrm>
              <a:off x="19902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48"/>
            <p:cNvSpPr/>
            <p:nvPr/>
          </p:nvSpPr>
          <p:spPr>
            <a:xfrm>
              <a:off x="19902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48"/>
            <p:cNvSpPr/>
            <p:nvPr/>
          </p:nvSpPr>
          <p:spPr>
            <a:xfrm>
              <a:off x="19902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48"/>
            <p:cNvSpPr/>
            <p:nvPr/>
          </p:nvSpPr>
          <p:spPr>
            <a:xfrm>
              <a:off x="19902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8"/>
            <p:cNvSpPr/>
            <p:nvPr/>
          </p:nvSpPr>
          <p:spPr>
            <a:xfrm>
              <a:off x="19902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8"/>
            <p:cNvSpPr/>
            <p:nvPr/>
          </p:nvSpPr>
          <p:spPr>
            <a:xfrm>
              <a:off x="19902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8"/>
            <p:cNvSpPr/>
            <p:nvPr/>
          </p:nvSpPr>
          <p:spPr>
            <a:xfrm>
              <a:off x="19902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48"/>
            <p:cNvSpPr/>
            <p:nvPr/>
          </p:nvSpPr>
          <p:spPr>
            <a:xfrm>
              <a:off x="19902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8"/>
            <p:cNvSpPr/>
            <p:nvPr/>
          </p:nvSpPr>
          <p:spPr>
            <a:xfrm>
              <a:off x="19902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8"/>
            <p:cNvSpPr/>
            <p:nvPr/>
          </p:nvSpPr>
          <p:spPr>
            <a:xfrm>
              <a:off x="19902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48"/>
            <p:cNvSpPr/>
            <p:nvPr/>
          </p:nvSpPr>
          <p:spPr>
            <a:xfrm>
              <a:off x="19902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48"/>
            <p:cNvSpPr/>
            <p:nvPr/>
          </p:nvSpPr>
          <p:spPr>
            <a:xfrm>
              <a:off x="19902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48"/>
            <p:cNvSpPr/>
            <p:nvPr/>
          </p:nvSpPr>
          <p:spPr>
            <a:xfrm>
              <a:off x="19902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8"/>
            <p:cNvSpPr/>
            <p:nvPr/>
          </p:nvSpPr>
          <p:spPr>
            <a:xfrm>
              <a:off x="19902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8"/>
            <p:cNvSpPr/>
            <p:nvPr/>
          </p:nvSpPr>
          <p:spPr>
            <a:xfrm>
              <a:off x="19902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8"/>
            <p:cNvSpPr/>
            <p:nvPr/>
          </p:nvSpPr>
          <p:spPr>
            <a:xfrm>
              <a:off x="199020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48"/>
            <p:cNvSpPr/>
            <p:nvPr/>
          </p:nvSpPr>
          <p:spPr>
            <a:xfrm>
              <a:off x="19140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48"/>
            <p:cNvSpPr/>
            <p:nvPr/>
          </p:nvSpPr>
          <p:spPr>
            <a:xfrm>
              <a:off x="19140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48"/>
            <p:cNvSpPr/>
            <p:nvPr/>
          </p:nvSpPr>
          <p:spPr>
            <a:xfrm>
              <a:off x="19140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48"/>
            <p:cNvSpPr/>
            <p:nvPr/>
          </p:nvSpPr>
          <p:spPr>
            <a:xfrm>
              <a:off x="1914000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48"/>
            <p:cNvSpPr/>
            <p:nvPr/>
          </p:nvSpPr>
          <p:spPr>
            <a:xfrm>
              <a:off x="191400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48"/>
            <p:cNvSpPr/>
            <p:nvPr/>
          </p:nvSpPr>
          <p:spPr>
            <a:xfrm>
              <a:off x="19140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48"/>
            <p:cNvSpPr/>
            <p:nvPr/>
          </p:nvSpPr>
          <p:spPr>
            <a:xfrm>
              <a:off x="19140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48"/>
            <p:cNvSpPr/>
            <p:nvPr/>
          </p:nvSpPr>
          <p:spPr>
            <a:xfrm>
              <a:off x="19140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48"/>
            <p:cNvSpPr/>
            <p:nvPr/>
          </p:nvSpPr>
          <p:spPr>
            <a:xfrm>
              <a:off x="19140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48"/>
            <p:cNvSpPr/>
            <p:nvPr/>
          </p:nvSpPr>
          <p:spPr>
            <a:xfrm>
              <a:off x="19140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48"/>
            <p:cNvSpPr/>
            <p:nvPr/>
          </p:nvSpPr>
          <p:spPr>
            <a:xfrm>
              <a:off x="19140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48"/>
            <p:cNvSpPr/>
            <p:nvPr/>
          </p:nvSpPr>
          <p:spPr>
            <a:xfrm>
              <a:off x="19140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48"/>
            <p:cNvSpPr/>
            <p:nvPr/>
          </p:nvSpPr>
          <p:spPr>
            <a:xfrm>
              <a:off x="19140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48"/>
            <p:cNvSpPr/>
            <p:nvPr/>
          </p:nvSpPr>
          <p:spPr>
            <a:xfrm>
              <a:off x="19140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48"/>
            <p:cNvSpPr/>
            <p:nvPr/>
          </p:nvSpPr>
          <p:spPr>
            <a:xfrm>
              <a:off x="19140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48"/>
            <p:cNvSpPr/>
            <p:nvPr/>
          </p:nvSpPr>
          <p:spPr>
            <a:xfrm>
              <a:off x="19140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48"/>
            <p:cNvSpPr/>
            <p:nvPr/>
          </p:nvSpPr>
          <p:spPr>
            <a:xfrm>
              <a:off x="191400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48"/>
            <p:cNvSpPr/>
            <p:nvPr/>
          </p:nvSpPr>
          <p:spPr>
            <a:xfrm>
              <a:off x="19140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48"/>
            <p:cNvSpPr/>
            <p:nvPr/>
          </p:nvSpPr>
          <p:spPr>
            <a:xfrm>
              <a:off x="183777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48"/>
            <p:cNvSpPr/>
            <p:nvPr/>
          </p:nvSpPr>
          <p:spPr>
            <a:xfrm>
              <a:off x="18377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48"/>
            <p:cNvSpPr/>
            <p:nvPr/>
          </p:nvSpPr>
          <p:spPr>
            <a:xfrm>
              <a:off x="18377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48"/>
            <p:cNvSpPr/>
            <p:nvPr/>
          </p:nvSpPr>
          <p:spPr>
            <a:xfrm>
              <a:off x="18377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48"/>
            <p:cNvSpPr/>
            <p:nvPr/>
          </p:nvSpPr>
          <p:spPr>
            <a:xfrm>
              <a:off x="18377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48"/>
            <p:cNvSpPr/>
            <p:nvPr/>
          </p:nvSpPr>
          <p:spPr>
            <a:xfrm>
              <a:off x="18377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48"/>
            <p:cNvSpPr/>
            <p:nvPr/>
          </p:nvSpPr>
          <p:spPr>
            <a:xfrm>
              <a:off x="18377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48"/>
            <p:cNvSpPr/>
            <p:nvPr/>
          </p:nvSpPr>
          <p:spPr>
            <a:xfrm>
              <a:off x="18377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48"/>
            <p:cNvSpPr/>
            <p:nvPr/>
          </p:nvSpPr>
          <p:spPr>
            <a:xfrm>
              <a:off x="18377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48"/>
            <p:cNvSpPr/>
            <p:nvPr/>
          </p:nvSpPr>
          <p:spPr>
            <a:xfrm>
              <a:off x="18377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48"/>
            <p:cNvSpPr/>
            <p:nvPr/>
          </p:nvSpPr>
          <p:spPr>
            <a:xfrm>
              <a:off x="18377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48"/>
            <p:cNvSpPr/>
            <p:nvPr/>
          </p:nvSpPr>
          <p:spPr>
            <a:xfrm>
              <a:off x="18377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48"/>
            <p:cNvSpPr/>
            <p:nvPr/>
          </p:nvSpPr>
          <p:spPr>
            <a:xfrm>
              <a:off x="18377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48"/>
            <p:cNvSpPr/>
            <p:nvPr/>
          </p:nvSpPr>
          <p:spPr>
            <a:xfrm>
              <a:off x="18377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48"/>
            <p:cNvSpPr/>
            <p:nvPr/>
          </p:nvSpPr>
          <p:spPr>
            <a:xfrm>
              <a:off x="18377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48"/>
            <p:cNvSpPr/>
            <p:nvPr/>
          </p:nvSpPr>
          <p:spPr>
            <a:xfrm>
              <a:off x="18377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48"/>
            <p:cNvSpPr/>
            <p:nvPr/>
          </p:nvSpPr>
          <p:spPr>
            <a:xfrm>
              <a:off x="183777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48"/>
            <p:cNvSpPr/>
            <p:nvPr/>
          </p:nvSpPr>
          <p:spPr>
            <a:xfrm>
              <a:off x="1837775" y="11143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176177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17617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48"/>
            <p:cNvSpPr/>
            <p:nvPr/>
          </p:nvSpPr>
          <p:spPr>
            <a:xfrm>
              <a:off x="176177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48"/>
            <p:cNvSpPr/>
            <p:nvPr/>
          </p:nvSpPr>
          <p:spPr>
            <a:xfrm>
              <a:off x="17617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48"/>
            <p:cNvSpPr/>
            <p:nvPr/>
          </p:nvSpPr>
          <p:spPr>
            <a:xfrm>
              <a:off x="17617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48"/>
            <p:cNvSpPr/>
            <p:nvPr/>
          </p:nvSpPr>
          <p:spPr>
            <a:xfrm>
              <a:off x="17617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48"/>
            <p:cNvSpPr/>
            <p:nvPr/>
          </p:nvSpPr>
          <p:spPr>
            <a:xfrm>
              <a:off x="17617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48"/>
            <p:cNvSpPr/>
            <p:nvPr/>
          </p:nvSpPr>
          <p:spPr>
            <a:xfrm>
              <a:off x="17617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48"/>
            <p:cNvSpPr/>
            <p:nvPr/>
          </p:nvSpPr>
          <p:spPr>
            <a:xfrm>
              <a:off x="17617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48"/>
            <p:cNvSpPr/>
            <p:nvPr/>
          </p:nvSpPr>
          <p:spPr>
            <a:xfrm>
              <a:off x="17617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48"/>
            <p:cNvSpPr/>
            <p:nvPr/>
          </p:nvSpPr>
          <p:spPr>
            <a:xfrm>
              <a:off x="17617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48"/>
            <p:cNvSpPr/>
            <p:nvPr/>
          </p:nvSpPr>
          <p:spPr>
            <a:xfrm>
              <a:off x="17617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48"/>
            <p:cNvSpPr/>
            <p:nvPr/>
          </p:nvSpPr>
          <p:spPr>
            <a:xfrm>
              <a:off x="17617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48"/>
            <p:cNvSpPr/>
            <p:nvPr/>
          </p:nvSpPr>
          <p:spPr>
            <a:xfrm>
              <a:off x="17617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48"/>
            <p:cNvSpPr/>
            <p:nvPr/>
          </p:nvSpPr>
          <p:spPr>
            <a:xfrm>
              <a:off x="17617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48"/>
            <p:cNvSpPr/>
            <p:nvPr/>
          </p:nvSpPr>
          <p:spPr>
            <a:xfrm>
              <a:off x="17617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48"/>
            <p:cNvSpPr/>
            <p:nvPr/>
          </p:nvSpPr>
          <p:spPr>
            <a:xfrm>
              <a:off x="16855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48"/>
            <p:cNvSpPr/>
            <p:nvPr/>
          </p:nvSpPr>
          <p:spPr>
            <a:xfrm>
              <a:off x="16855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48"/>
            <p:cNvSpPr/>
            <p:nvPr/>
          </p:nvSpPr>
          <p:spPr>
            <a:xfrm>
              <a:off x="16855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48"/>
            <p:cNvSpPr/>
            <p:nvPr/>
          </p:nvSpPr>
          <p:spPr>
            <a:xfrm>
              <a:off x="16855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48"/>
            <p:cNvSpPr/>
            <p:nvPr/>
          </p:nvSpPr>
          <p:spPr>
            <a:xfrm>
              <a:off x="168555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48"/>
            <p:cNvSpPr/>
            <p:nvPr/>
          </p:nvSpPr>
          <p:spPr>
            <a:xfrm>
              <a:off x="16855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48"/>
            <p:cNvSpPr/>
            <p:nvPr/>
          </p:nvSpPr>
          <p:spPr>
            <a:xfrm>
              <a:off x="16855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48"/>
            <p:cNvSpPr/>
            <p:nvPr/>
          </p:nvSpPr>
          <p:spPr>
            <a:xfrm>
              <a:off x="168555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48"/>
            <p:cNvSpPr/>
            <p:nvPr/>
          </p:nvSpPr>
          <p:spPr>
            <a:xfrm>
              <a:off x="16855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48"/>
            <p:cNvSpPr/>
            <p:nvPr/>
          </p:nvSpPr>
          <p:spPr>
            <a:xfrm>
              <a:off x="16855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48"/>
            <p:cNvSpPr/>
            <p:nvPr/>
          </p:nvSpPr>
          <p:spPr>
            <a:xfrm>
              <a:off x="16855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48"/>
            <p:cNvSpPr/>
            <p:nvPr/>
          </p:nvSpPr>
          <p:spPr>
            <a:xfrm>
              <a:off x="16855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48"/>
            <p:cNvSpPr/>
            <p:nvPr/>
          </p:nvSpPr>
          <p:spPr>
            <a:xfrm>
              <a:off x="16855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48"/>
            <p:cNvSpPr/>
            <p:nvPr/>
          </p:nvSpPr>
          <p:spPr>
            <a:xfrm>
              <a:off x="16855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48"/>
            <p:cNvSpPr/>
            <p:nvPr/>
          </p:nvSpPr>
          <p:spPr>
            <a:xfrm>
              <a:off x="16855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48"/>
            <p:cNvSpPr/>
            <p:nvPr/>
          </p:nvSpPr>
          <p:spPr>
            <a:xfrm>
              <a:off x="16855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48"/>
            <p:cNvSpPr/>
            <p:nvPr/>
          </p:nvSpPr>
          <p:spPr>
            <a:xfrm>
              <a:off x="16093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48"/>
            <p:cNvSpPr/>
            <p:nvPr/>
          </p:nvSpPr>
          <p:spPr>
            <a:xfrm>
              <a:off x="16093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48"/>
            <p:cNvSpPr/>
            <p:nvPr/>
          </p:nvSpPr>
          <p:spPr>
            <a:xfrm>
              <a:off x="16093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48"/>
            <p:cNvSpPr/>
            <p:nvPr/>
          </p:nvSpPr>
          <p:spPr>
            <a:xfrm>
              <a:off x="16093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48"/>
            <p:cNvSpPr/>
            <p:nvPr/>
          </p:nvSpPr>
          <p:spPr>
            <a:xfrm>
              <a:off x="16093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48"/>
            <p:cNvSpPr/>
            <p:nvPr/>
          </p:nvSpPr>
          <p:spPr>
            <a:xfrm>
              <a:off x="16093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48"/>
            <p:cNvSpPr/>
            <p:nvPr/>
          </p:nvSpPr>
          <p:spPr>
            <a:xfrm>
              <a:off x="16093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48"/>
            <p:cNvSpPr/>
            <p:nvPr/>
          </p:nvSpPr>
          <p:spPr>
            <a:xfrm>
              <a:off x="16093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48"/>
            <p:cNvSpPr/>
            <p:nvPr/>
          </p:nvSpPr>
          <p:spPr>
            <a:xfrm>
              <a:off x="16093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48"/>
            <p:cNvSpPr/>
            <p:nvPr/>
          </p:nvSpPr>
          <p:spPr>
            <a:xfrm>
              <a:off x="16093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48"/>
            <p:cNvSpPr/>
            <p:nvPr/>
          </p:nvSpPr>
          <p:spPr>
            <a:xfrm>
              <a:off x="16093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48"/>
            <p:cNvSpPr/>
            <p:nvPr/>
          </p:nvSpPr>
          <p:spPr>
            <a:xfrm>
              <a:off x="160935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48"/>
            <p:cNvSpPr/>
            <p:nvPr/>
          </p:nvSpPr>
          <p:spPr>
            <a:xfrm>
              <a:off x="16093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48"/>
            <p:cNvSpPr/>
            <p:nvPr/>
          </p:nvSpPr>
          <p:spPr>
            <a:xfrm>
              <a:off x="16093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48"/>
            <p:cNvSpPr/>
            <p:nvPr/>
          </p:nvSpPr>
          <p:spPr>
            <a:xfrm>
              <a:off x="16093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48"/>
            <p:cNvSpPr/>
            <p:nvPr/>
          </p:nvSpPr>
          <p:spPr>
            <a:xfrm>
              <a:off x="16093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48"/>
            <p:cNvSpPr/>
            <p:nvPr/>
          </p:nvSpPr>
          <p:spPr>
            <a:xfrm>
              <a:off x="160935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48"/>
            <p:cNvSpPr/>
            <p:nvPr/>
          </p:nvSpPr>
          <p:spPr>
            <a:xfrm>
              <a:off x="16093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48"/>
            <p:cNvSpPr/>
            <p:nvPr/>
          </p:nvSpPr>
          <p:spPr>
            <a:xfrm>
              <a:off x="153312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48"/>
            <p:cNvSpPr/>
            <p:nvPr/>
          </p:nvSpPr>
          <p:spPr>
            <a:xfrm>
              <a:off x="15331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48"/>
            <p:cNvSpPr/>
            <p:nvPr/>
          </p:nvSpPr>
          <p:spPr>
            <a:xfrm>
              <a:off x="15331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48"/>
            <p:cNvSpPr/>
            <p:nvPr/>
          </p:nvSpPr>
          <p:spPr>
            <a:xfrm>
              <a:off x="15331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48"/>
            <p:cNvSpPr/>
            <p:nvPr/>
          </p:nvSpPr>
          <p:spPr>
            <a:xfrm>
              <a:off x="15331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48"/>
            <p:cNvSpPr/>
            <p:nvPr/>
          </p:nvSpPr>
          <p:spPr>
            <a:xfrm>
              <a:off x="15331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48"/>
            <p:cNvSpPr/>
            <p:nvPr/>
          </p:nvSpPr>
          <p:spPr>
            <a:xfrm>
              <a:off x="153312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48"/>
            <p:cNvSpPr/>
            <p:nvPr/>
          </p:nvSpPr>
          <p:spPr>
            <a:xfrm>
              <a:off x="15331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48"/>
            <p:cNvSpPr/>
            <p:nvPr/>
          </p:nvSpPr>
          <p:spPr>
            <a:xfrm>
              <a:off x="15331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48"/>
            <p:cNvSpPr/>
            <p:nvPr/>
          </p:nvSpPr>
          <p:spPr>
            <a:xfrm>
              <a:off x="15331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48"/>
            <p:cNvSpPr/>
            <p:nvPr/>
          </p:nvSpPr>
          <p:spPr>
            <a:xfrm>
              <a:off x="15331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48"/>
            <p:cNvSpPr/>
            <p:nvPr/>
          </p:nvSpPr>
          <p:spPr>
            <a:xfrm>
              <a:off x="15331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48"/>
            <p:cNvSpPr/>
            <p:nvPr/>
          </p:nvSpPr>
          <p:spPr>
            <a:xfrm>
              <a:off x="15331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48"/>
            <p:cNvSpPr/>
            <p:nvPr/>
          </p:nvSpPr>
          <p:spPr>
            <a:xfrm>
              <a:off x="15331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48"/>
            <p:cNvSpPr/>
            <p:nvPr/>
          </p:nvSpPr>
          <p:spPr>
            <a:xfrm>
              <a:off x="15331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48"/>
            <p:cNvSpPr/>
            <p:nvPr/>
          </p:nvSpPr>
          <p:spPr>
            <a:xfrm>
              <a:off x="153312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48"/>
            <p:cNvSpPr/>
            <p:nvPr/>
          </p:nvSpPr>
          <p:spPr>
            <a:xfrm>
              <a:off x="14569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48"/>
            <p:cNvSpPr/>
            <p:nvPr/>
          </p:nvSpPr>
          <p:spPr>
            <a:xfrm>
              <a:off x="145692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48"/>
            <p:cNvSpPr/>
            <p:nvPr/>
          </p:nvSpPr>
          <p:spPr>
            <a:xfrm>
              <a:off x="145692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48"/>
            <p:cNvSpPr/>
            <p:nvPr/>
          </p:nvSpPr>
          <p:spPr>
            <a:xfrm>
              <a:off x="145692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48"/>
            <p:cNvSpPr/>
            <p:nvPr/>
          </p:nvSpPr>
          <p:spPr>
            <a:xfrm>
              <a:off x="14569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48"/>
            <p:cNvSpPr/>
            <p:nvPr/>
          </p:nvSpPr>
          <p:spPr>
            <a:xfrm>
              <a:off x="14569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48"/>
            <p:cNvSpPr/>
            <p:nvPr/>
          </p:nvSpPr>
          <p:spPr>
            <a:xfrm>
              <a:off x="14569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48"/>
            <p:cNvSpPr/>
            <p:nvPr/>
          </p:nvSpPr>
          <p:spPr>
            <a:xfrm>
              <a:off x="14569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48"/>
            <p:cNvSpPr/>
            <p:nvPr/>
          </p:nvSpPr>
          <p:spPr>
            <a:xfrm>
              <a:off x="145692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48"/>
            <p:cNvSpPr/>
            <p:nvPr/>
          </p:nvSpPr>
          <p:spPr>
            <a:xfrm>
              <a:off x="14569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48"/>
            <p:cNvSpPr/>
            <p:nvPr/>
          </p:nvSpPr>
          <p:spPr>
            <a:xfrm>
              <a:off x="14569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48"/>
            <p:cNvSpPr/>
            <p:nvPr/>
          </p:nvSpPr>
          <p:spPr>
            <a:xfrm>
              <a:off x="14569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48"/>
            <p:cNvSpPr/>
            <p:nvPr/>
          </p:nvSpPr>
          <p:spPr>
            <a:xfrm>
              <a:off x="14569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48"/>
            <p:cNvSpPr/>
            <p:nvPr/>
          </p:nvSpPr>
          <p:spPr>
            <a:xfrm>
              <a:off x="14569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48"/>
            <p:cNvSpPr/>
            <p:nvPr/>
          </p:nvSpPr>
          <p:spPr>
            <a:xfrm>
              <a:off x="14569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48"/>
            <p:cNvSpPr/>
            <p:nvPr/>
          </p:nvSpPr>
          <p:spPr>
            <a:xfrm>
              <a:off x="14569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48"/>
            <p:cNvSpPr/>
            <p:nvPr/>
          </p:nvSpPr>
          <p:spPr>
            <a:xfrm>
              <a:off x="14569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48"/>
            <p:cNvSpPr/>
            <p:nvPr/>
          </p:nvSpPr>
          <p:spPr>
            <a:xfrm>
              <a:off x="14569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48"/>
            <p:cNvSpPr/>
            <p:nvPr/>
          </p:nvSpPr>
          <p:spPr>
            <a:xfrm>
              <a:off x="145692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48"/>
            <p:cNvSpPr/>
            <p:nvPr/>
          </p:nvSpPr>
          <p:spPr>
            <a:xfrm>
              <a:off x="13809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48"/>
            <p:cNvSpPr/>
            <p:nvPr/>
          </p:nvSpPr>
          <p:spPr>
            <a:xfrm>
              <a:off x="13809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48"/>
            <p:cNvSpPr/>
            <p:nvPr/>
          </p:nvSpPr>
          <p:spPr>
            <a:xfrm>
              <a:off x="13809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48"/>
            <p:cNvSpPr/>
            <p:nvPr/>
          </p:nvSpPr>
          <p:spPr>
            <a:xfrm>
              <a:off x="13809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48"/>
            <p:cNvSpPr/>
            <p:nvPr/>
          </p:nvSpPr>
          <p:spPr>
            <a:xfrm>
              <a:off x="13809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48"/>
            <p:cNvSpPr/>
            <p:nvPr/>
          </p:nvSpPr>
          <p:spPr>
            <a:xfrm>
              <a:off x="13809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48"/>
            <p:cNvSpPr/>
            <p:nvPr/>
          </p:nvSpPr>
          <p:spPr>
            <a:xfrm>
              <a:off x="13809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48"/>
            <p:cNvSpPr/>
            <p:nvPr/>
          </p:nvSpPr>
          <p:spPr>
            <a:xfrm>
              <a:off x="13809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48"/>
            <p:cNvSpPr/>
            <p:nvPr/>
          </p:nvSpPr>
          <p:spPr>
            <a:xfrm>
              <a:off x="13809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48"/>
            <p:cNvSpPr/>
            <p:nvPr/>
          </p:nvSpPr>
          <p:spPr>
            <a:xfrm>
              <a:off x="13809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48"/>
            <p:cNvSpPr/>
            <p:nvPr/>
          </p:nvSpPr>
          <p:spPr>
            <a:xfrm>
              <a:off x="13809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48"/>
            <p:cNvSpPr/>
            <p:nvPr/>
          </p:nvSpPr>
          <p:spPr>
            <a:xfrm>
              <a:off x="13809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48"/>
            <p:cNvSpPr/>
            <p:nvPr/>
          </p:nvSpPr>
          <p:spPr>
            <a:xfrm>
              <a:off x="13809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48"/>
            <p:cNvSpPr/>
            <p:nvPr/>
          </p:nvSpPr>
          <p:spPr>
            <a:xfrm>
              <a:off x="13809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48"/>
            <p:cNvSpPr/>
            <p:nvPr/>
          </p:nvSpPr>
          <p:spPr>
            <a:xfrm>
              <a:off x="13809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48"/>
            <p:cNvSpPr/>
            <p:nvPr/>
          </p:nvSpPr>
          <p:spPr>
            <a:xfrm>
              <a:off x="13809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48"/>
            <p:cNvSpPr/>
            <p:nvPr/>
          </p:nvSpPr>
          <p:spPr>
            <a:xfrm>
              <a:off x="13809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48"/>
            <p:cNvSpPr/>
            <p:nvPr/>
          </p:nvSpPr>
          <p:spPr>
            <a:xfrm>
              <a:off x="13809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48"/>
            <p:cNvSpPr/>
            <p:nvPr/>
          </p:nvSpPr>
          <p:spPr>
            <a:xfrm>
              <a:off x="130470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48"/>
            <p:cNvSpPr/>
            <p:nvPr/>
          </p:nvSpPr>
          <p:spPr>
            <a:xfrm>
              <a:off x="130470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48"/>
            <p:cNvSpPr/>
            <p:nvPr/>
          </p:nvSpPr>
          <p:spPr>
            <a:xfrm>
              <a:off x="130470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48"/>
            <p:cNvSpPr/>
            <p:nvPr/>
          </p:nvSpPr>
          <p:spPr>
            <a:xfrm>
              <a:off x="130470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48"/>
            <p:cNvSpPr/>
            <p:nvPr/>
          </p:nvSpPr>
          <p:spPr>
            <a:xfrm>
              <a:off x="13047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48"/>
            <p:cNvSpPr/>
            <p:nvPr/>
          </p:nvSpPr>
          <p:spPr>
            <a:xfrm>
              <a:off x="130470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48"/>
            <p:cNvSpPr/>
            <p:nvPr/>
          </p:nvSpPr>
          <p:spPr>
            <a:xfrm>
              <a:off x="13047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48"/>
            <p:cNvSpPr/>
            <p:nvPr/>
          </p:nvSpPr>
          <p:spPr>
            <a:xfrm>
              <a:off x="13047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48"/>
            <p:cNvSpPr/>
            <p:nvPr/>
          </p:nvSpPr>
          <p:spPr>
            <a:xfrm>
              <a:off x="13047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48"/>
            <p:cNvSpPr/>
            <p:nvPr/>
          </p:nvSpPr>
          <p:spPr>
            <a:xfrm>
              <a:off x="13047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48"/>
            <p:cNvSpPr/>
            <p:nvPr/>
          </p:nvSpPr>
          <p:spPr>
            <a:xfrm>
              <a:off x="13047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48"/>
            <p:cNvSpPr/>
            <p:nvPr/>
          </p:nvSpPr>
          <p:spPr>
            <a:xfrm>
              <a:off x="13047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48"/>
            <p:cNvSpPr/>
            <p:nvPr/>
          </p:nvSpPr>
          <p:spPr>
            <a:xfrm>
              <a:off x="13047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48"/>
            <p:cNvSpPr/>
            <p:nvPr/>
          </p:nvSpPr>
          <p:spPr>
            <a:xfrm>
              <a:off x="13047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48"/>
            <p:cNvSpPr/>
            <p:nvPr/>
          </p:nvSpPr>
          <p:spPr>
            <a:xfrm>
              <a:off x="13047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48"/>
            <p:cNvSpPr/>
            <p:nvPr/>
          </p:nvSpPr>
          <p:spPr>
            <a:xfrm>
              <a:off x="13047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48"/>
            <p:cNvSpPr/>
            <p:nvPr/>
          </p:nvSpPr>
          <p:spPr>
            <a:xfrm>
              <a:off x="1304700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48"/>
            <p:cNvSpPr/>
            <p:nvPr/>
          </p:nvSpPr>
          <p:spPr>
            <a:xfrm>
              <a:off x="12284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48"/>
            <p:cNvSpPr/>
            <p:nvPr/>
          </p:nvSpPr>
          <p:spPr>
            <a:xfrm>
              <a:off x="12284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48"/>
            <p:cNvSpPr/>
            <p:nvPr/>
          </p:nvSpPr>
          <p:spPr>
            <a:xfrm>
              <a:off x="12284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48"/>
            <p:cNvSpPr/>
            <p:nvPr/>
          </p:nvSpPr>
          <p:spPr>
            <a:xfrm>
              <a:off x="12284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48"/>
            <p:cNvSpPr/>
            <p:nvPr/>
          </p:nvSpPr>
          <p:spPr>
            <a:xfrm>
              <a:off x="12284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48"/>
            <p:cNvSpPr/>
            <p:nvPr/>
          </p:nvSpPr>
          <p:spPr>
            <a:xfrm>
              <a:off x="12284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48"/>
            <p:cNvSpPr/>
            <p:nvPr/>
          </p:nvSpPr>
          <p:spPr>
            <a:xfrm>
              <a:off x="122847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48"/>
            <p:cNvSpPr/>
            <p:nvPr/>
          </p:nvSpPr>
          <p:spPr>
            <a:xfrm>
              <a:off x="12284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48"/>
            <p:cNvSpPr/>
            <p:nvPr/>
          </p:nvSpPr>
          <p:spPr>
            <a:xfrm>
              <a:off x="12284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48"/>
            <p:cNvSpPr/>
            <p:nvPr/>
          </p:nvSpPr>
          <p:spPr>
            <a:xfrm>
              <a:off x="12284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48"/>
            <p:cNvSpPr/>
            <p:nvPr/>
          </p:nvSpPr>
          <p:spPr>
            <a:xfrm>
              <a:off x="12284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48"/>
            <p:cNvSpPr/>
            <p:nvPr/>
          </p:nvSpPr>
          <p:spPr>
            <a:xfrm>
              <a:off x="122847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48"/>
            <p:cNvSpPr/>
            <p:nvPr/>
          </p:nvSpPr>
          <p:spPr>
            <a:xfrm>
              <a:off x="12284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48"/>
            <p:cNvSpPr/>
            <p:nvPr/>
          </p:nvSpPr>
          <p:spPr>
            <a:xfrm>
              <a:off x="12284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48"/>
            <p:cNvSpPr/>
            <p:nvPr/>
          </p:nvSpPr>
          <p:spPr>
            <a:xfrm>
              <a:off x="12284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48"/>
            <p:cNvSpPr/>
            <p:nvPr/>
          </p:nvSpPr>
          <p:spPr>
            <a:xfrm>
              <a:off x="12284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48"/>
            <p:cNvSpPr/>
            <p:nvPr/>
          </p:nvSpPr>
          <p:spPr>
            <a:xfrm>
              <a:off x="12284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48"/>
            <p:cNvSpPr/>
            <p:nvPr/>
          </p:nvSpPr>
          <p:spPr>
            <a:xfrm>
              <a:off x="12284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48"/>
            <p:cNvSpPr/>
            <p:nvPr/>
          </p:nvSpPr>
          <p:spPr>
            <a:xfrm>
              <a:off x="1152275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48"/>
            <p:cNvSpPr/>
            <p:nvPr/>
          </p:nvSpPr>
          <p:spPr>
            <a:xfrm>
              <a:off x="1152275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48"/>
            <p:cNvSpPr/>
            <p:nvPr/>
          </p:nvSpPr>
          <p:spPr>
            <a:xfrm>
              <a:off x="1152275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48"/>
            <p:cNvSpPr/>
            <p:nvPr/>
          </p:nvSpPr>
          <p:spPr>
            <a:xfrm>
              <a:off x="1152275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48"/>
            <p:cNvSpPr/>
            <p:nvPr/>
          </p:nvSpPr>
          <p:spPr>
            <a:xfrm>
              <a:off x="115227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48"/>
            <p:cNvSpPr/>
            <p:nvPr/>
          </p:nvSpPr>
          <p:spPr>
            <a:xfrm>
              <a:off x="1152275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48"/>
            <p:cNvSpPr/>
            <p:nvPr/>
          </p:nvSpPr>
          <p:spPr>
            <a:xfrm>
              <a:off x="1152275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48"/>
            <p:cNvSpPr/>
            <p:nvPr/>
          </p:nvSpPr>
          <p:spPr>
            <a:xfrm>
              <a:off x="1152275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48"/>
            <p:cNvSpPr/>
            <p:nvPr/>
          </p:nvSpPr>
          <p:spPr>
            <a:xfrm>
              <a:off x="1152275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48"/>
            <p:cNvSpPr/>
            <p:nvPr/>
          </p:nvSpPr>
          <p:spPr>
            <a:xfrm>
              <a:off x="1152275" y="1876050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48"/>
            <p:cNvSpPr/>
            <p:nvPr/>
          </p:nvSpPr>
          <p:spPr>
            <a:xfrm>
              <a:off x="1152275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48"/>
            <p:cNvSpPr/>
            <p:nvPr/>
          </p:nvSpPr>
          <p:spPr>
            <a:xfrm>
              <a:off x="1152275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48"/>
            <p:cNvSpPr/>
            <p:nvPr/>
          </p:nvSpPr>
          <p:spPr>
            <a:xfrm>
              <a:off x="1152275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48"/>
            <p:cNvSpPr/>
            <p:nvPr/>
          </p:nvSpPr>
          <p:spPr>
            <a:xfrm>
              <a:off x="11522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48"/>
            <p:cNvSpPr/>
            <p:nvPr/>
          </p:nvSpPr>
          <p:spPr>
            <a:xfrm>
              <a:off x="1152275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48"/>
            <p:cNvSpPr/>
            <p:nvPr/>
          </p:nvSpPr>
          <p:spPr>
            <a:xfrm>
              <a:off x="107605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48"/>
            <p:cNvSpPr/>
            <p:nvPr/>
          </p:nvSpPr>
          <p:spPr>
            <a:xfrm>
              <a:off x="10760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48"/>
            <p:cNvSpPr/>
            <p:nvPr/>
          </p:nvSpPr>
          <p:spPr>
            <a:xfrm>
              <a:off x="10760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48"/>
            <p:cNvSpPr/>
            <p:nvPr/>
          </p:nvSpPr>
          <p:spPr>
            <a:xfrm>
              <a:off x="10760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48"/>
            <p:cNvSpPr/>
            <p:nvPr/>
          </p:nvSpPr>
          <p:spPr>
            <a:xfrm>
              <a:off x="10760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48"/>
            <p:cNvSpPr/>
            <p:nvPr/>
          </p:nvSpPr>
          <p:spPr>
            <a:xfrm>
              <a:off x="10760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48"/>
            <p:cNvSpPr/>
            <p:nvPr/>
          </p:nvSpPr>
          <p:spPr>
            <a:xfrm>
              <a:off x="107605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48"/>
            <p:cNvSpPr/>
            <p:nvPr/>
          </p:nvSpPr>
          <p:spPr>
            <a:xfrm>
              <a:off x="10760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48"/>
            <p:cNvSpPr/>
            <p:nvPr/>
          </p:nvSpPr>
          <p:spPr>
            <a:xfrm>
              <a:off x="10760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48"/>
            <p:cNvSpPr/>
            <p:nvPr/>
          </p:nvSpPr>
          <p:spPr>
            <a:xfrm>
              <a:off x="10760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48"/>
            <p:cNvSpPr/>
            <p:nvPr/>
          </p:nvSpPr>
          <p:spPr>
            <a:xfrm>
              <a:off x="10760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48"/>
            <p:cNvSpPr/>
            <p:nvPr/>
          </p:nvSpPr>
          <p:spPr>
            <a:xfrm>
              <a:off x="10760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48"/>
            <p:cNvSpPr/>
            <p:nvPr/>
          </p:nvSpPr>
          <p:spPr>
            <a:xfrm>
              <a:off x="10760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48"/>
            <p:cNvSpPr/>
            <p:nvPr/>
          </p:nvSpPr>
          <p:spPr>
            <a:xfrm>
              <a:off x="10760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48"/>
            <p:cNvSpPr/>
            <p:nvPr/>
          </p:nvSpPr>
          <p:spPr>
            <a:xfrm>
              <a:off x="107605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48"/>
            <p:cNvSpPr/>
            <p:nvPr/>
          </p:nvSpPr>
          <p:spPr>
            <a:xfrm>
              <a:off x="10000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48"/>
            <p:cNvSpPr/>
            <p:nvPr/>
          </p:nvSpPr>
          <p:spPr>
            <a:xfrm>
              <a:off x="10000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48"/>
            <p:cNvSpPr/>
            <p:nvPr/>
          </p:nvSpPr>
          <p:spPr>
            <a:xfrm>
              <a:off x="10000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48"/>
            <p:cNvSpPr/>
            <p:nvPr/>
          </p:nvSpPr>
          <p:spPr>
            <a:xfrm>
              <a:off x="100005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48"/>
            <p:cNvSpPr/>
            <p:nvPr/>
          </p:nvSpPr>
          <p:spPr>
            <a:xfrm>
              <a:off x="10000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48"/>
            <p:cNvSpPr/>
            <p:nvPr/>
          </p:nvSpPr>
          <p:spPr>
            <a:xfrm>
              <a:off x="10000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48"/>
            <p:cNvSpPr/>
            <p:nvPr/>
          </p:nvSpPr>
          <p:spPr>
            <a:xfrm>
              <a:off x="10000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48"/>
            <p:cNvSpPr/>
            <p:nvPr/>
          </p:nvSpPr>
          <p:spPr>
            <a:xfrm>
              <a:off x="10000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48"/>
            <p:cNvSpPr/>
            <p:nvPr/>
          </p:nvSpPr>
          <p:spPr>
            <a:xfrm>
              <a:off x="10000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48"/>
            <p:cNvSpPr/>
            <p:nvPr/>
          </p:nvSpPr>
          <p:spPr>
            <a:xfrm>
              <a:off x="9238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48"/>
            <p:cNvSpPr/>
            <p:nvPr/>
          </p:nvSpPr>
          <p:spPr>
            <a:xfrm>
              <a:off x="9238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48"/>
            <p:cNvSpPr/>
            <p:nvPr/>
          </p:nvSpPr>
          <p:spPr>
            <a:xfrm>
              <a:off x="92382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48"/>
            <p:cNvSpPr/>
            <p:nvPr/>
          </p:nvSpPr>
          <p:spPr>
            <a:xfrm>
              <a:off x="9238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48"/>
            <p:cNvSpPr/>
            <p:nvPr/>
          </p:nvSpPr>
          <p:spPr>
            <a:xfrm>
              <a:off x="9238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48"/>
            <p:cNvSpPr/>
            <p:nvPr/>
          </p:nvSpPr>
          <p:spPr>
            <a:xfrm>
              <a:off x="9238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48"/>
            <p:cNvSpPr/>
            <p:nvPr/>
          </p:nvSpPr>
          <p:spPr>
            <a:xfrm>
              <a:off x="9238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48"/>
            <p:cNvSpPr/>
            <p:nvPr/>
          </p:nvSpPr>
          <p:spPr>
            <a:xfrm>
              <a:off x="8476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48"/>
            <p:cNvSpPr/>
            <p:nvPr/>
          </p:nvSpPr>
          <p:spPr>
            <a:xfrm>
              <a:off x="8476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48"/>
            <p:cNvSpPr/>
            <p:nvPr/>
          </p:nvSpPr>
          <p:spPr>
            <a:xfrm>
              <a:off x="8476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48"/>
            <p:cNvSpPr/>
            <p:nvPr/>
          </p:nvSpPr>
          <p:spPr>
            <a:xfrm>
              <a:off x="8476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48"/>
            <p:cNvSpPr/>
            <p:nvPr/>
          </p:nvSpPr>
          <p:spPr>
            <a:xfrm>
              <a:off x="8476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48"/>
            <p:cNvSpPr/>
            <p:nvPr/>
          </p:nvSpPr>
          <p:spPr>
            <a:xfrm>
              <a:off x="8476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48"/>
            <p:cNvSpPr/>
            <p:nvPr/>
          </p:nvSpPr>
          <p:spPr>
            <a:xfrm>
              <a:off x="7714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48"/>
            <p:cNvSpPr/>
            <p:nvPr/>
          </p:nvSpPr>
          <p:spPr>
            <a:xfrm>
              <a:off x="7714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48"/>
            <p:cNvSpPr/>
            <p:nvPr/>
          </p:nvSpPr>
          <p:spPr>
            <a:xfrm>
              <a:off x="7714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48"/>
            <p:cNvSpPr/>
            <p:nvPr/>
          </p:nvSpPr>
          <p:spPr>
            <a:xfrm>
              <a:off x="7714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48"/>
            <p:cNvSpPr/>
            <p:nvPr/>
          </p:nvSpPr>
          <p:spPr>
            <a:xfrm>
              <a:off x="6952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48"/>
            <p:cNvSpPr/>
            <p:nvPr/>
          </p:nvSpPr>
          <p:spPr>
            <a:xfrm>
              <a:off x="6952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48"/>
            <p:cNvSpPr/>
            <p:nvPr/>
          </p:nvSpPr>
          <p:spPr>
            <a:xfrm>
              <a:off x="6952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48"/>
            <p:cNvSpPr/>
            <p:nvPr/>
          </p:nvSpPr>
          <p:spPr>
            <a:xfrm>
              <a:off x="6952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48"/>
            <p:cNvSpPr/>
            <p:nvPr/>
          </p:nvSpPr>
          <p:spPr>
            <a:xfrm>
              <a:off x="6189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48"/>
            <p:cNvSpPr/>
            <p:nvPr/>
          </p:nvSpPr>
          <p:spPr>
            <a:xfrm>
              <a:off x="6189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48"/>
            <p:cNvSpPr/>
            <p:nvPr/>
          </p:nvSpPr>
          <p:spPr>
            <a:xfrm>
              <a:off x="6189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48"/>
            <p:cNvSpPr/>
            <p:nvPr/>
          </p:nvSpPr>
          <p:spPr>
            <a:xfrm>
              <a:off x="6189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48"/>
            <p:cNvSpPr/>
            <p:nvPr/>
          </p:nvSpPr>
          <p:spPr>
            <a:xfrm>
              <a:off x="542775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48"/>
            <p:cNvSpPr/>
            <p:nvPr/>
          </p:nvSpPr>
          <p:spPr>
            <a:xfrm>
              <a:off x="542775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48"/>
            <p:cNvSpPr/>
            <p:nvPr/>
          </p:nvSpPr>
          <p:spPr>
            <a:xfrm>
              <a:off x="542775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48"/>
            <p:cNvSpPr/>
            <p:nvPr/>
          </p:nvSpPr>
          <p:spPr>
            <a:xfrm>
              <a:off x="5427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48"/>
            <p:cNvSpPr/>
            <p:nvPr/>
          </p:nvSpPr>
          <p:spPr>
            <a:xfrm>
              <a:off x="4665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48"/>
            <p:cNvSpPr/>
            <p:nvPr/>
          </p:nvSpPr>
          <p:spPr>
            <a:xfrm>
              <a:off x="4665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48"/>
            <p:cNvSpPr/>
            <p:nvPr/>
          </p:nvSpPr>
          <p:spPr>
            <a:xfrm>
              <a:off x="4665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48"/>
            <p:cNvSpPr/>
            <p:nvPr/>
          </p:nvSpPr>
          <p:spPr>
            <a:xfrm>
              <a:off x="4665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48"/>
            <p:cNvSpPr/>
            <p:nvPr/>
          </p:nvSpPr>
          <p:spPr>
            <a:xfrm>
              <a:off x="390550" y="1876050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48"/>
            <p:cNvSpPr/>
            <p:nvPr/>
          </p:nvSpPr>
          <p:spPr>
            <a:xfrm>
              <a:off x="390550" y="1799825"/>
              <a:ext cx="62350" cy="53300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48"/>
            <p:cNvSpPr/>
            <p:nvPr/>
          </p:nvSpPr>
          <p:spPr>
            <a:xfrm>
              <a:off x="39055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48"/>
            <p:cNvSpPr/>
            <p:nvPr/>
          </p:nvSpPr>
          <p:spPr>
            <a:xfrm>
              <a:off x="39055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48"/>
            <p:cNvSpPr/>
            <p:nvPr/>
          </p:nvSpPr>
          <p:spPr>
            <a:xfrm>
              <a:off x="390550" y="1571400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48"/>
            <p:cNvSpPr/>
            <p:nvPr/>
          </p:nvSpPr>
          <p:spPr>
            <a:xfrm>
              <a:off x="3143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48"/>
            <p:cNvSpPr/>
            <p:nvPr/>
          </p:nvSpPr>
          <p:spPr>
            <a:xfrm>
              <a:off x="3143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48"/>
            <p:cNvSpPr/>
            <p:nvPr/>
          </p:nvSpPr>
          <p:spPr>
            <a:xfrm>
              <a:off x="3143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48"/>
            <p:cNvSpPr/>
            <p:nvPr/>
          </p:nvSpPr>
          <p:spPr>
            <a:xfrm>
              <a:off x="3143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48"/>
            <p:cNvSpPr/>
            <p:nvPr/>
          </p:nvSpPr>
          <p:spPr>
            <a:xfrm>
              <a:off x="3143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48"/>
            <p:cNvSpPr/>
            <p:nvPr/>
          </p:nvSpPr>
          <p:spPr>
            <a:xfrm>
              <a:off x="314325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48"/>
            <p:cNvSpPr/>
            <p:nvPr/>
          </p:nvSpPr>
          <p:spPr>
            <a:xfrm>
              <a:off x="2381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48"/>
            <p:cNvSpPr/>
            <p:nvPr/>
          </p:nvSpPr>
          <p:spPr>
            <a:xfrm>
              <a:off x="2381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48"/>
            <p:cNvSpPr/>
            <p:nvPr/>
          </p:nvSpPr>
          <p:spPr>
            <a:xfrm>
              <a:off x="2381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48"/>
            <p:cNvSpPr/>
            <p:nvPr/>
          </p:nvSpPr>
          <p:spPr>
            <a:xfrm>
              <a:off x="2381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48"/>
            <p:cNvSpPr/>
            <p:nvPr/>
          </p:nvSpPr>
          <p:spPr>
            <a:xfrm>
              <a:off x="442782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48"/>
            <p:cNvSpPr/>
            <p:nvPr/>
          </p:nvSpPr>
          <p:spPr>
            <a:xfrm>
              <a:off x="442782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48"/>
            <p:cNvSpPr/>
            <p:nvPr/>
          </p:nvSpPr>
          <p:spPr>
            <a:xfrm>
              <a:off x="450405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48"/>
            <p:cNvSpPr/>
            <p:nvPr/>
          </p:nvSpPr>
          <p:spPr>
            <a:xfrm>
              <a:off x="45040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48"/>
            <p:cNvSpPr/>
            <p:nvPr/>
          </p:nvSpPr>
          <p:spPr>
            <a:xfrm>
              <a:off x="45802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48"/>
            <p:cNvSpPr/>
            <p:nvPr/>
          </p:nvSpPr>
          <p:spPr>
            <a:xfrm>
              <a:off x="450405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48"/>
            <p:cNvSpPr/>
            <p:nvPr/>
          </p:nvSpPr>
          <p:spPr>
            <a:xfrm>
              <a:off x="511335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48"/>
            <p:cNvSpPr/>
            <p:nvPr/>
          </p:nvSpPr>
          <p:spPr>
            <a:xfrm>
              <a:off x="511335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48"/>
            <p:cNvSpPr/>
            <p:nvPr/>
          </p:nvSpPr>
          <p:spPr>
            <a:xfrm>
              <a:off x="511335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48"/>
            <p:cNvSpPr/>
            <p:nvPr/>
          </p:nvSpPr>
          <p:spPr>
            <a:xfrm>
              <a:off x="511335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48"/>
            <p:cNvSpPr/>
            <p:nvPr/>
          </p:nvSpPr>
          <p:spPr>
            <a:xfrm>
              <a:off x="5113350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48"/>
            <p:cNvSpPr/>
            <p:nvPr/>
          </p:nvSpPr>
          <p:spPr>
            <a:xfrm>
              <a:off x="5113350" y="18760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48"/>
            <p:cNvSpPr/>
            <p:nvPr/>
          </p:nvSpPr>
          <p:spPr>
            <a:xfrm>
              <a:off x="5113350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48"/>
            <p:cNvSpPr/>
            <p:nvPr/>
          </p:nvSpPr>
          <p:spPr>
            <a:xfrm>
              <a:off x="5113350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48"/>
            <p:cNvSpPr/>
            <p:nvPr/>
          </p:nvSpPr>
          <p:spPr>
            <a:xfrm>
              <a:off x="5113350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48"/>
            <p:cNvSpPr/>
            <p:nvPr/>
          </p:nvSpPr>
          <p:spPr>
            <a:xfrm>
              <a:off x="5113350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48"/>
            <p:cNvSpPr/>
            <p:nvPr/>
          </p:nvSpPr>
          <p:spPr>
            <a:xfrm>
              <a:off x="511335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48"/>
            <p:cNvSpPr/>
            <p:nvPr/>
          </p:nvSpPr>
          <p:spPr>
            <a:xfrm>
              <a:off x="5113350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48"/>
            <p:cNvSpPr/>
            <p:nvPr/>
          </p:nvSpPr>
          <p:spPr>
            <a:xfrm>
              <a:off x="5113350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48"/>
            <p:cNvSpPr/>
            <p:nvPr/>
          </p:nvSpPr>
          <p:spPr>
            <a:xfrm>
              <a:off x="5113350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48"/>
            <p:cNvSpPr/>
            <p:nvPr/>
          </p:nvSpPr>
          <p:spPr>
            <a:xfrm>
              <a:off x="47324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48"/>
            <p:cNvSpPr/>
            <p:nvPr/>
          </p:nvSpPr>
          <p:spPr>
            <a:xfrm>
              <a:off x="47324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48"/>
            <p:cNvSpPr/>
            <p:nvPr/>
          </p:nvSpPr>
          <p:spPr>
            <a:xfrm>
              <a:off x="47324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48"/>
            <p:cNvSpPr/>
            <p:nvPr/>
          </p:nvSpPr>
          <p:spPr>
            <a:xfrm>
              <a:off x="47324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48"/>
            <p:cNvSpPr/>
            <p:nvPr/>
          </p:nvSpPr>
          <p:spPr>
            <a:xfrm>
              <a:off x="47324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48"/>
            <p:cNvSpPr/>
            <p:nvPr/>
          </p:nvSpPr>
          <p:spPr>
            <a:xfrm>
              <a:off x="4732475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48"/>
            <p:cNvSpPr/>
            <p:nvPr/>
          </p:nvSpPr>
          <p:spPr>
            <a:xfrm>
              <a:off x="47324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48"/>
            <p:cNvSpPr/>
            <p:nvPr/>
          </p:nvSpPr>
          <p:spPr>
            <a:xfrm>
              <a:off x="47324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48"/>
            <p:cNvSpPr/>
            <p:nvPr/>
          </p:nvSpPr>
          <p:spPr>
            <a:xfrm>
              <a:off x="47324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48"/>
            <p:cNvSpPr/>
            <p:nvPr/>
          </p:nvSpPr>
          <p:spPr>
            <a:xfrm>
              <a:off x="47324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48"/>
            <p:cNvSpPr/>
            <p:nvPr/>
          </p:nvSpPr>
          <p:spPr>
            <a:xfrm>
              <a:off x="47324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48"/>
            <p:cNvSpPr/>
            <p:nvPr/>
          </p:nvSpPr>
          <p:spPr>
            <a:xfrm>
              <a:off x="47324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48"/>
            <p:cNvSpPr/>
            <p:nvPr/>
          </p:nvSpPr>
          <p:spPr>
            <a:xfrm>
              <a:off x="435160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48"/>
            <p:cNvSpPr/>
            <p:nvPr/>
          </p:nvSpPr>
          <p:spPr>
            <a:xfrm>
              <a:off x="435160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48"/>
            <p:cNvSpPr/>
            <p:nvPr/>
          </p:nvSpPr>
          <p:spPr>
            <a:xfrm>
              <a:off x="435160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48"/>
            <p:cNvSpPr/>
            <p:nvPr/>
          </p:nvSpPr>
          <p:spPr>
            <a:xfrm>
              <a:off x="43516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48"/>
            <p:cNvSpPr/>
            <p:nvPr/>
          </p:nvSpPr>
          <p:spPr>
            <a:xfrm>
              <a:off x="442782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48"/>
            <p:cNvSpPr/>
            <p:nvPr/>
          </p:nvSpPr>
          <p:spPr>
            <a:xfrm>
              <a:off x="44278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48"/>
            <p:cNvSpPr/>
            <p:nvPr/>
          </p:nvSpPr>
          <p:spPr>
            <a:xfrm>
              <a:off x="45040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48"/>
            <p:cNvSpPr/>
            <p:nvPr/>
          </p:nvSpPr>
          <p:spPr>
            <a:xfrm>
              <a:off x="45040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48"/>
            <p:cNvSpPr/>
            <p:nvPr/>
          </p:nvSpPr>
          <p:spPr>
            <a:xfrm>
              <a:off x="45040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48"/>
            <p:cNvSpPr/>
            <p:nvPr/>
          </p:nvSpPr>
          <p:spPr>
            <a:xfrm>
              <a:off x="45040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48"/>
            <p:cNvSpPr/>
            <p:nvPr/>
          </p:nvSpPr>
          <p:spPr>
            <a:xfrm>
              <a:off x="4504050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48"/>
            <p:cNvSpPr/>
            <p:nvPr/>
          </p:nvSpPr>
          <p:spPr>
            <a:xfrm>
              <a:off x="45040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48"/>
            <p:cNvSpPr/>
            <p:nvPr/>
          </p:nvSpPr>
          <p:spPr>
            <a:xfrm>
              <a:off x="45040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48"/>
            <p:cNvSpPr/>
            <p:nvPr/>
          </p:nvSpPr>
          <p:spPr>
            <a:xfrm>
              <a:off x="45040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48"/>
            <p:cNvSpPr/>
            <p:nvPr/>
          </p:nvSpPr>
          <p:spPr>
            <a:xfrm>
              <a:off x="45040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48"/>
            <p:cNvSpPr/>
            <p:nvPr/>
          </p:nvSpPr>
          <p:spPr>
            <a:xfrm>
              <a:off x="45040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48"/>
            <p:cNvSpPr/>
            <p:nvPr/>
          </p:nvSpPr>
          <p:spPr>
            <a:xfrm>
              <a:off x="45040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48"/>
            <p:cNvSpPr/>
            <p:nvPr/>
          </p:nvSpPr>
          <p:spPr>
            <a:xfrm>
              <a:off x="45040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48"/>
            <p:cNvSpPr/>
            <p:nvPr/>
          </p:nvSpPr>
          <p:spPr>
            <a:xfrm>
              <a:off x="45802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48"/>
            <p:cNvSpPr/>
            <p:nvPr/>
          </p:nvSpPr>
          <p:spPr>
            <a:xfrm>
              <a:off x="45802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48"/>
            <p:cNvSpPr/>
            <p:nvPr/>
          </p:nvSpPr>
          <p:spPr>
            <a:xfrm>
              <a:off x="45802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48"/>
            <p:cNvSpPr/>
            <p:nvPr/>
          </p:nvSpPr>
          <p:spPr>
            <a:xfrm>
              <a:off x="45802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48"/>
            <p:cNvSpPr/>
            <p:nvPr/>
          </p:nvSpPr>
          <p:spPr>
            <a:xfrm>
              <a:off x="45802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48"/>
            <p:cNvSpPr/>
            <p:nvPr/>
          </p:nvSpPr>
          <p:spPr>
            <a:xfrm>
              <a:off x="45802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48"/>
            <p:cNvSpPr/>
            <p:nvPr/>
          </p:nvSpPr>
          <p:spPr>
            <a:xfrm>
              <a:off x="45802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48"/>
            <p:cNvSpPr/>
            <p:nvPr/>
          </p:nvSpPr>
          <p:spPr>
            <a:xfrm>
              <a:off x="45802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48"/>
            <p:cNvSpPr/>
            <p:nvPr/>
          </p:nvSpPr>
          <p:spPr>
            <a:xfrm>
              <a:off x="45802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48"/>
            <p:cNvSpPr/>
            <p:nvPr/>
          </p:nvSpPr>
          <p:spPr>
            <a:xfrm>
              <a:off x="45802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48"/>
            <p:cNvSpPr/>
            <p:nvPr/>
          </p:nvSpPr>
          <p:spPr>
            <a:xfrm>
              <a:off x="45802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48"/>
            <p:cNvSpPr/>
            <p:nvPr/>
          </p:nvSpPr>
          <p:spPr>
            <a:xfrm>
              <a:off x="45802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48"/>
            <p:cNvSpPr/>
            <p:nvPr/>
          </p:nvSpPr>
          <p:spPr>
            <a:xfrm>
              <a:off x="465647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48"/>
            <p:cNvSpPr/>
            <p:nvPr/>
          </p:nvSpPr>
          <p:spPr>
            <a:xfrm>
              <a:off x="46564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48"/>
            <p:cNvSpPr/>
            <p:nvPr/>
          </p:nvSpPr>
          <p:spPr>
            <a:xfrm>
              <a:off x="46564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48"/>
            <p:cNvSpPr/>
            <p:nvPr/>
          </p:nvSpPr>
          <p:spPr>
            <a:xfrm>
              <a:off x="465647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48"/>
            <p:cNvSpPr/>
            <p:nvPr/>
          </p:nvSpPr>
          <p:spPr>
            <a:xfrm>
              <a:off x="465647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48"/>
            <p:cNvSpPr/>
            <p:nvPr/>
          </p:nvSpPr>
          <p:spPr>
            <a:xfrm>
              <a:off x="465647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48"/>
            <p:cNvSpPr/>
            <p:nvPr/>
          </p:nvSpPr>
          <p:spPr>
            <a:xfrm>
              <a:off x="46564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48"/>
            <p:cNvSpPr/>
            <p:nvPr/>
          </p:nvSpPr>
          <p:spPr>
            <a:xfrm>
              <a:off x="46564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48"/>
            <p:cNvSpPr/>
            <p:nvPr/>
          </p:nvSpPr>
          <p:spPr>
            <a:xfrm>
              <a:off x="465647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48"/>
            <p:cNvSpPr/>
            <p:nvPr/>
          </p:nvSpPr>
          <p:spPr>
            <a:xfrm>
              <a:off x="46564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48"/>
            <p:cNvSpPr/>
            <p:nvPr/>
          </p:nvSpPr>
          <p:spPr>
            <a:xfrm>
              <a:off x="465647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48"/>
            <p:cNvSpPr/>
            <p:nvPr/>
          </p:nvSpPr>
          <p:spPr>
            <a:xfrm>
              <a:off x="465647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48"/>
            <p:cNvSpPr/>
            <p:nvPr/>
          </p:nvSpPr>
          <p:spPr>
            <a:xfrm>
              <a:off x="47324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48"/>
            <p:cNvSpPr/>
            <p:nvPr/>
          </p:nvSpPr>
          <p:spPr>
            <a:xfrm>
              <a:off x="47324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48"/>
            <p:cNvSpPr/>
            <p:nvPr/>
          </p:nvSpPr>
          <p:spPr>
            <a:xfrm>
              <a:off x="480870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48"/>
            <p:cNvSpPr/>
            <p:nvPr/>
          </p:nvSpPr>
          <p:spPr>
            <a:xfrm>
              <a:off x="480870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48"/>
            <p:cNvSpPr/>
            <p:nvPr/>
          </p:nvSpPr>
          <p:spPr>
            <a:xfrm>
              <a:off x="480870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48"/>
            <p:cNvSpPr/>
            <p:nvPr/>
          </p:nvSpPr>
          <p:spPr>
            <a:xfrm>
              <a:off x="480870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48"/>
            <p:cNvSpPr/>
            <p:nvPr/>
          </p:nvSpPr>
          <p:spPr>
            <a:xfrm>
              <a:off x="4808700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48"/>
            <p:cNvSpPr/>
            <p:nvPr/>
          </p:nvSpPr>
          <p:spPr>
            <a:xfrm>
              <a:off x="4808700" y="1876050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48"/>
            <p:cNvSpPr/>
            <p:nvPr/>
          </p:nvSpPr>
          <p:spPr>
            <a:xfrm>
              <a:off x="4808700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48"/>
            <p:cNvSpPr/>
            <p:nvPr/>
          </p:nvSpPr>
          <p:spPr>
            <a:xfrm>
              <a:off x="4808700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48"/>
            <p:cNvSpPr/>
            <p:nvPr/>
          </p:nvSpPr>
          <p:spPr>
            <a:xfrm>
              <a:off x="4808700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48"/>
            <p:cNvSpPr/>
            <p:nvPr/>
          </p:nvSpPr>
          <p:spPr>
            <a:xfrm>
              <a:off x="4808700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48"/>
            <p:cNvSpPr/>
            <p:nvPr/>
          </p:nvSpPr>
          <p:spPr>
            <a:xfrm>
              <a:off x="480870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48"/>
            <p:cNvSpPr/>
            <p:nvPr/>
          </p:nvSpPr>
          <p:spPr>
            <a:xfrm>
              <a:off x="4808700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48"/>
            <p:cNvSpPr/>
            <p:nvPr/>
          </p:nvSpPr>
          <p:spPr>
            <a:xfrm>
              <a:off x="4808700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48"/>
            <p:cNvSpPr/>
            <p:nvPr/>
          </p:nvSpPr>
          <p:spPr>
            <a:xfrm>
              <a:off x="4808700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48"/>
            <p:cNvSpPr/>
            <p:nvPr/>
          </p:nvSpPr>
          <p:spPr>
            <a:xfrm>
              <a:off x="48849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48"/>
            <p:cNvSpPr/>
            <p:nvPr/>
          </p:nvSpPr>
          <p:spPr>
            <a:xfrm>
              <a:off x="48849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48"/>
            <p:cNvSpPr/>
            <p:nvPr/>
          </p:nvSpPr>
          <p:spPr>
            <a:xfrm>
              <a:off x="48849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48"/>
            <p:cNvSpPr/>
            <p:nvPr/>
          </p:nvSpPr>
          <p:spPr>
            <a:xfrm>
              <a:off x="48849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48"/>
            <p:cNvSpPr/>
            <p:nvPr/>
          </p:nvSpPr>
          <p:spPr>
            <a:xfrm>
              <a:off x="48849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48"/>
            <p:cNvSpPr/>
            <p:nvPr/>
          </p:nvSpPr>
          <p:spPr>
            <a:xfrm>
              <a:off x="4884900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48"/>
            <p:cNvSpPr/>
            <p:nvPr/>
          </p:nvSpPr>
          <p:spPr>
            <a:xfrm>
              <a:off x="48849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48"/>
            <p:cNvSpPr/>
            <p:nvPr/>
          </p:nvSpPr>
          <p:spPr>
            <a:xfrm>
              <a:off x="48849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48"/>
            <p:cNvSpPr/>
            <p:nvPr/>
          </p:nvSpPr>
          <p:spPr>
            <a:xfrm>
              <a:off x="48849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48"/>
            <p:cNvSpPr/>
            <p:nvPr/>
          </p:nvSpPr>
          <p:spPr>
            <a:xfrm>
              <a:off x="48849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48"/>
            <p:cNvSpPr/>
            <p:nvPr/>
          </p:nvSpPr>
          <p:spPr>
            <a:xfrm>
              <a:off x="48849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48"/>
            <p:cNvSpPr/>
            <p:nvPr/>
          </p:nvSpPr>
          <p:spPr>
            <a:xfrm>
              <a:off x="48849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48"/>
            <p:cNvSpPr/>
            <p:nvPr/>
          </p:nvSpPr>
          <p:spPr>
            <a:xfrm>
              <a:off x="48849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48"/>
            <p:cNvSpPr/>
            <p:nvPr/>
          </p:nvSpPr>
          <p:spPr>
            <a:xfrm>
              <a:off x="48849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48"/>
            <p:cNvSpPr/>
            <p:nvPr/>
          </p:nvSpPr>
          <p:spPr>
            <a:xfrm>
              <a:off x="48849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48"/>
            <p:cNvSpPr/>
            <p:nvPr/>
          </p:nvSpPr>
          <p:spPr>
            <a:xfrm>
              <a:off x="49611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48"/>
            <p:cNvSpPr/>
            <p:nvPr/>
          </p:nvSpPr>
          <p:spPr>
            <a:xfrm>
              <a:off x="49611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48"/>
            <p:cNvSpPr/>
            <p:nvPr/>
          </p:nvSpPr>
          <p:spPr>
            <a:xfrm>
              <a:off x="49611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48"/>
            <p:cNvSpPr/>
            <p:nvPr/>
          </p:nvSpPr>
          <p:spPr>
            <a:xfrm>
              <a:off x="49611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48"/>
            <p:cNvSpPr/>
            <p:nvPr/>
          </p:nvSpPr>
          <p:spPr>
            <a:xfrm>
              <a:off x="49611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48"/>
            <p:cNvSpPr/>
            <p:nvPr/>
          </p:nvSpPr>
          <p:spPr>
            <a:xfrm>
              <a:off x="49611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48"/>
            <p:cNvSpPr/>
            <p:nvPr/>
          </p:nvSpPr>
          <p:spPr>
            <a:xfrm>
              <a:off x="496112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48"/>
            <p:cNvSpPr/>
            <p:nvPr/>
          </p:nvSpPr>
          <p:spPr>
            <a:xfrm>
              <a:off x="496112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48"/>
            <p:cNvSpPr/>
            <p:nvPr/>
          </p:nvSpPr>
          <p:spPr>
            <a:xfrm>
              <a:off x="496112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48"/>
            <p:cNvSpPr/>
            <p:nvPr/>
          </p:nvSpPr>
          <p:spPr>
            <a:xfrm>
              <a:off x="49611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48"/>
            <p:cNvSpPr/>
            <p:nvPr/>
          </p:nvSpPr>
          <p:spPr>
            <a:xfrm>
              <a:off x="496112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48"/>
            <p:cNvSpPr/>
            <p:nvPr/>
          </p:nvSpPr>
          <p:spPr>
            <a:xfrm>
              <a:off x="496112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48"/>
            <p:cNvSpPr/>
            <p:nvPr/>
          </p:nvSpPr>
          <p:spPr>
            <a:xfrm>
              <a:off x="496112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48"/>
            <p:cNvSpPr/>
            <p:nvPr/>
          </p:nvSpPr>
          <p:spPr>
            <a:xfrm>
              <a:off x="496112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48"/>
            <p:cNvSpPr/>
            <p:nvPr/>
          </p:nvSpPr>
          <p:spPr>
            <a:xfrm>
              <a:off x="50373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48"/>
            <p:cNvSpPr/>
            <p:nvPr/>
          </p:nvSpPr>
          <p:spPr>
            <a:xfrm>
              <a:off x="50373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48"/>
            <p:cNvSpPr/>
            <p:nvPr/>
          </p:nvSpPr>
          <p:spPr>
            <a:xfrm>
              <a:off x="50373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48"/>
            <p:cNvSpPr/>
            <p:nvPr/>
          </p:nvSpPr>
          <p:spPr>
            <a:xfrm>
              <a:off x="50373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48"/>
            <p:cNvSpPr/>
            <p:nvPr/>
          </p:nvSpPr>
          <p:spPr>
            <a:xfrm>
              <a:off x="50373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48"/>
            <p:cNvSpPr/>
            <p:nvPr/>
          </p:nvSpPr>
          <p:spPr>
            <a:xfrm>
              <a:off x="50373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48"/>
            <p:cNvSpPr/>
            <p:nvPr/>
          </p:nvSpPr>
          <p:spPr>
            <a:xfrm>
              <a:off x="50373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48"/>
            <p:cNvSpPr/>
            <p:nvPr/>
          </p:nvSpPr>
          <p:spPr>
            <a:xfrm>
              <a:off x="50373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48"/>
            <p:cNvSpPr/>
            <p:nvPr/>
          </p:nvSpPr>
          <p:spPr>
            <a:xfrm>
              <a:off x="50373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48"/>
            <p:cNvSpPr/>
            <p:nvPr/>
          </p:nvSpPr>
          <p:spPr>
            <a:xfrm>
              <a:off x="503732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48"/>
            <p:cNvSpPr/>
            <p:nvPr/>
          </p:nvSpPr>
          <p:spPr>
            <a:xfrm>
              <a:off x="503732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48"/>
            <p:cNvSpPr/>
            <p:nvPr/>
          </p:nvSpPr>
          <p:spPr>
            <a:xfrm>
              <a:off x="50373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48"/>
            <p:cNvSpPr/>
            <p:nvPr/>
          </p:nvSpPr>
          <p:spPr>
            <a:xfrm>
              <a:off x="50373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48"/>
            <p:cNvSpPr/>
            <p:nvPr/>
          </p:nvSpPr>
          <p:spPr>
            <a:xfrm>
              <a:off x="503732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48"/>
            <p:cNvSpPr/>
            <p:nvPr/>
          </p:nvSpPr>
          <p:spPr>
            <a:xfrm>
              <a:off x="5113350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48"/>
            <p:cNvSpPr/>
            <p:nvPr/>
          </p:nvSpPr>
          <p:spPr>
            <a:xfrm>
              <a:off x="5113350" y="26377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48"/>
            <p:cNvSpPr/>
            <p:nvPr/>
          </p:nvSpPr>
          <p:spPr>
            <a:xfrm>
              <a:off x="51895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48"/>
            <p:cNvSpPr/>
            <p:nvPr/>
          </p:nvSpPr>
          <p:spPr>
            <a:xfrm>
              <a:off x="51895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48"/>
            <p:cNvSpPr/>
            <p:nvPr/>
          </p:nvSpPr>
          <p:spPr>
            <a:xfrm>
              <a:off x="5189550" y="157140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48"/>
            <p:cNvSpPr/>
            <p:nvPr/>
          </p:nvSpPr>
          <p:spPr>
            <a:xfrm>
              <a:off x="51895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48"/>
            <p:cNvSpPr/>
            <p:nvPr/>
          </p:nvSpPr>
          <p:spPr>
            <a:xfrm>
              <a:off x="51895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48"/>
            <p:cNvSpPr/>
            <p:nvPr/>
          </p:nvSpPr>
          <p:spPr>
            <a:xfrm>
              <a:off x="51895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48"/>
            <p:cNvSpPr/>
            <p:nvPr/>
          </p:nvSpPr>
          <p:spPr>
            <a:xfrm>
              <a:off x="518955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48"/>
            <p:cNvSpPr/>
            <p:nvPr/>
          </p:nvSpPr>
          <p:spPr>
            <a:xfrm>
              <a:off x="51895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48"/>
            <p:cNvSpPr/>
            <p:nvPr/>
          </p:nvSpPr>
          <p:spPr>
            <a:xfrm>
              <a:off x="5189550" y="20282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48"/>
            <p:cNvSpPr/>
            <p:nvPr/>
          </p:nvSpPr>
          <p:spPr>
            <a:xfrm>
              <a:off x="51895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48"/>
            <p:cNvSpPr/>
            <p:nvPr/>
          </p:nvSpPr>
          <p:spPr>
            <a:xfrm>
              <a:off x="51895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48"/>
            <p:cNvSpPr/>
            <p:nvPr/>
          </p:nvSpPr>
          <p:spPr>
            <a:xfrm>
              <a:off x="5189550" y="225692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48"/>
            <p:cNvSpPr/>
            <p:nvPr/>
          </p:nvSpPr>
          <p:spPr>
            <a:xfrm>
              <a:off x="5189550" y="23331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48"/>
            <p:cNvSpPr/>
            <p:nvPr/>
          </p:nvSpPr>
          <p:spPr>
            <a:xfrm>
              <a:off x="51895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48"/>
            <p:cNvSpPr/>
            <p:nvPr/>
          </p:nvSpPr>
          <p:spPr>
            <a:xfrm>
              <a:off x="51895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48"/>
            <p:cNvSpPr/>
            <p:nvPr/>
          </p:nvSpPr>
          <p:spPr>
            <a:xfrm>
              <a:off x="51895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48"/>
            <p:cNvSpPr/>
            <p:nvPr/>
          </p:nvSpPr>
          <p:spPr>
            <a:xfrm>
              <a:off x="51895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48"/>
            <p:cNvSpPr/>
            <p:nvPr/>
          </p:nvSpPr>
          <p:spPr>
            <a:xfrm>
              <a:off x="51895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48"/>
            <p:cNvSpPr/>
            <p:nvPr/>
          </p:nvSpPr>
          <p:spPr>
            <a:xfrm>
              <a:off x="5265775" y="13427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48"/>
            <p:cNvSpPr/>
            <p:nvPr/>
          </p:nvSpPr>
          <p:spPr>
            <a:xfrm>
              <a:off x="52657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48"/>
            <p:cNvSpPr/>
            <p:nvPr/>
          </p:nvSpPr>
          <p:spPr>
            <a:xfrm>
              <a:off x="52657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48"/>
            <p:cNvSpPr/>
            <p:nvPr/>
          </p:nvSpPr>
          <p:spPr>
            <a:xfrm>
              <a:off x="5265775" y="157140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48"/>
            <p:cNvSpPr/>
            <p:nvPr/>
          </p:nvSpPr>
          <p:spPr>
            <a:xfrm>
              <a:off x="52657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48"/>
            <p:cNvSpPr/>
            <p:nvPr/>
          </p:nvSpPr>
          <p:spPr>
            <a:xfrm>
              <a:off x="52657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48"/>
            <p:cNvSpPr/>
            <p:nvPr/>
          </p:nvSpPr>
          <p:spPr>
            <a:xfrm>
              <a:off x="526577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48"/>
            <p:cNvSpPr/>
            <p:nvPr/>
          </p:nvSpPr>
          <p:spPr>
            <a:xfrm>
              <a:off x="5265775" y="18760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48"/>
            <p:cNvSpPr/>
            <p:nvPr/>
          </p:nvSpPr>
          <p:spPr>
            <a:xfrm>
              <a:off x="526577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48"/>
            <p:cNvSpPr/>
            <p:nvPr/>
          </p:nvSpPr>
          <p:spPr>
            <a:xfrm>
              <a:off x="5265775" y="20282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48"/>
            <p:cNvSpPr/>
            <p:nvPr/>
          </p:nvSpPr>
          <p:spPr>
            <a:xfrm>
              <a:off x="52657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48"/>
            <p:cNvSpPr/>
            <p:nvPr/>
          </p:nvSpPr>
          <p:spPr>
            <a:xfrm>
              <a:off x="526577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48"/>
            <p:cNvSpPr/>
            <p:nvPr/>
          </p:nvSpPr>
          <p:spPr>
            <a:xfrm>
              <a:off x="5265775" y="225692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48"/>
            <p:cNvSpPr/>
            <p:nvPr/>
          </p:nvSpPr>
          <p:spPr>
            <a:xfrm>
              <a:off x="5265775" y="23331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48"/>
            <p:cNvSpPr/>
            <p:nvPr/>
          </p:nvSpPr>
          <p:spPr>
            <a:xfrm>
              <a:off x="526577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48"/>
            <p:cNvSpPr/>
            <p:nvPr/>
          </p:nvSpPr>
          <p:spPr>
            <a:xfrm>
              <a:off x="5265775" y="24855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48"/>
            <p:cNvSpPr/>
            <p:nvPr/>
          </p:nvSpPr>
          <p:spPr>
            <a:xfrm>
              <a:off x="526577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48"/>
            <p:cNvSpPr/>
            <p:nvPr/>
          </p:nvSpPr>
          <p:spPr>
            <a:xfrm>
              <a:off x="526577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48"/>
            <p:cNvSpPr/>
            <p:nvPr/>
          </p:nvSpPr>
          <p:spPr>
            <a:xfrm>
              <a:off x="53419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48"/>
            <p:cNvSpPr/>
            <p:nvPr/>
          </p:nvSpPr>
          <p:spPr>
            <a:xfrm>
              <a:off x="53419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48"/>
            <p:cNvSpPr/>
            <p:nvPr/>
          </p:nvSpPr>
          <p:spPr>
            <a:xfrm>
              <a:off x="53419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48"/>
            <p:cNvSpPr/>
            <p:nvPr/>
          </p:nvSpPr>
          <p:spPr>
            <a:xfrm>
              <a:off x="5341975" y="1571400"/>
              <a:ext cx="62375" cy="53250"/>
            </a:xfrm>
            <a:custGeom>
              <a:rect b="b" l="l" r="r" t="t"/>
              <a:pathLst>
                <a:path extrusionOk="0" h="2130" w="2495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48"/>
            <p:cNvSpPr/>
            <p:nvPr/>
          </p:nvSpPr>
          <p:spPr>
            <a:xfrm>
              <a:off x="53419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48"/>
            <p:cNvSpPr/>
            <p:nvPr/>
          </p:nvSpPr>
          <p:spPr>
            <a:xfrm>
              <a:off x="53419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48"/>
            <p:cNvSpPr/>
            <p:nvPr/>
          </p:nvSpPr>
          <p:spPr>
            <a:xfrm>
              <a:off x="53419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48"/>
            <p:cNvSpPr/>
            <p:nvPr/>
          </p:nvSpPr>
          <p:spPr>
            <a:xfrm>
              <a:off x="534197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48"/>
            <p:cNvSpPr/>
            <p:nvPr/>
          </p:nvSpPr>
          <p:spPr>
            <a:xfrm>
              <a:off x="53419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48"/>
            <p:cNvSpPr/>
            <p:nvPr/>
          </p:nvSpPr>
          <p:spPr>
            <a:xfrm>
              <a:off x="53419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48"/>
            <p:cNvSpPr/>
            <p:nvPr/>
          </p:nvSpPr>
          <p:spPr>
            <a:xfrm>
              <a:off x="53419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48"/>
            <p:cNvSpPr/>
            <p:nvPr/>
          </p:nvSpPr>
          <p:spPr>
            <a:xfrm>
              <a:off x="53419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48"/>
            <p:cNvSpPr/>
            <p:nvPr/>
          </p:nvSpPr>
          <p:spPr>
            <a:xfrm>
              <a:off x="53419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48"/>
            <p:cNvSpPr/>
            <p:nvPr/>
          </p:nvSpPr>
          <p:spPr>
            <a:xfrm>
              <a:off x="53419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48"/>
            <p:cNvSpPr/>
            <p:nvPr/>
          </p:nvSpPr>
          <p:spPr>
            <a:xfrm>
              <a:off x="53419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48"/>
            <p:cNvSpPr/>
            <p:nvPr/>
          </p:nvSpPr>
          <p:spPr>
            <a:xfrm>
              <a:off x="53419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48"/>
            <p:cNvSpPr/>
            <p:nvPr/>
          </p:nvSpPr>
          <p:spPr>
            <a:xfrm>
              <a:off x="53419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48"/>
            <p:cNvSpPr/>
            <p:nvPr/>
          </p:nvSpPr>
          <p:spPr>
            <a:xfrm>
              <a:off x="54182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48"/>
            <p:cNvSpPr/>
            <p:nvPr/>
          </p:nvSpPr>
          <p:spPr>
            <a:xfrm>
              <a:off x="54182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48"/>
            <p:cNvSpPr/>
            <p:nvPr/>
          </p:nvSpPr>
          <p:spPr>
            <a:xfrm>
              <a:off x="54182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48"/>
            <p:cNvSpPr/>
            <p:nvPr/>
          </p:nvSpPr>
          <p:spPr>
            <a:xfrm>
              <a:off x="54182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48"/>
            <p:cNvSpPr/>
            <p:nvPr/>
          </p:nvSpPr>
          <p:spPr>
            <a:xfrm>
              <a:off x="54182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48"/>
            <p:cNvSpPr/>
            <p:nvPr/>
          </p:nvSpPr>
          <p:spPr>
            <a:xfrm>
              <a:off x="54182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48"/>
            <p:cNvSpPr/>
            <p:nvPr/>
          </p:nvSpPr>
          <p:spPr>
            <a:xfrm>
              <a:off x="54182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48"/>
            <p:cNvSpPr/>
            <p:nvPr/>
          </p:nvSpPr>
          <p:spPr>
            <a:xfrm>
              <a:off x="541820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48"/>
            <p:cNvSpPr/>
            <p:nvPr/>
          </p:nvSpPr>
          <p:spPr>
            <a:xfrm>
              <a:off x="54182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48"/>
            <p:cNvSpPr/>
            <p:nvPr/>
          </p:nvSpPr>
          <p:spPr>
            <a:xfrm>
              <a:off x="54182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48"/>
            <p:cNvSpPr/>
            <p:nvPr/>
          </p:nvSpPr>
          <p:spPr>
            <a:xfrm>
              <a:off x="54182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48"/>
            <p:cNvSpPr/>
            <p:nvPr/>
          </p:nvSpPr>
          <p:spPr>
            <a:xfrm>
              <a:off x="54182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48"/>
            <p:cNvSpPr/>
            <p:nvPr/>
          </p:nvSpPr>
          <p:spPr>
            <a:xfrm>
              <a:off x="541820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48"/>
            <p:cNvSpPr/>
            <p:nvPr/>
          </p:nvSpPr>
          <p:spPr>
            <a:xfrm>
              <a:off x="54182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48"/>
            <p:cNvSpPr/>
            <p:nvPr/>
          </p:nvSpPr>
          <p:spPr>
            <a:xfrm>
              <a:off x="541820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48"/>
            <p:cNvSpPr/>
            <p:nvPr/>
          </p:nvSpPr>
          <p:spPr>
            <a:xfrm>
              <a:off x="541820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48"/>
            <p:cNvSpPr/>
            <p:nvPr/>
          </p:nvSpPr>
          <p:spPr>
            <a:xfrm>
              <a:off x="541820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48"/>
            <p:cNvSpPr/>
            <p:nvPr/>
          </p:nvSpPr>
          <p:spPr>
            <a:xfrm>
              <a:off x="541820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48"/>
            <p:cNvSpPr/>
            <p:nvPr/>
          </p:nvSpPr>
          <p:spPr>
            <a:xfrm>
              <a:off x="549440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48"/>
            <p:cNvSpPr/>
            <p:nvPr/>
          </p:nvSpPr>
          <p:spPr>
            <a:xfrm>
              <a:off x="54944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48"/>
            <p:cNvSpPr/>
            <p:nvPr/>
          </p:nvSpPr>
          <p:spPr>
            <a:xfrm>
              <a:off x="54944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48"/>
            <p:cNvSpPr/>
            <p:nvPr/>
          </p:nvSpPr>
          <p:spPr>
            <a:xfrm>
              <a:off x="54944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48"/>
            <p:cNvSpPr/>
            <p:nvPr/>
          </p:nvSpPr>
          <p:spPr>
            <a:xfrm>
              <a:off x="54944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48"/>
            <p:cNvSpPr/>
            <p:nvPr/>
          </p:nvSpPr>
          <p:spPr>
            <a:xfrm>
              <a:off x="63323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48"/>
            <p:cNvSpPr/>
            <p:nvPr/>
          </p:nvSpPr>
          <p:spPr>
            <a:xfrm>
              <a:off x="63323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48"/>
            <p:cNvSpPr/>
            <p:nvPr/>
          </p:nvSpPr>
          <p:spPr>
            <a:xfrm>
              <a:off x="64083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48"/>
            <p:cNvSpPr/>
            <p:nvPr/>
          </p:nvSpPr>
          <p:spPr>
            <a:xfrm>
              <a:off x="640835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48"/>
            <p:cNvSpPr/>
            <p:nvPr/>
          </p:nvSpPr>
          <p:spPr>
            <a:xfrm>
              <a:off x="64845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48"/>
            <p:cNvSpPr/>
            <p:nvPr/>
          </p:nvSpPr>
          <p:spPr>
            <a:xfrm>
              <a:off x="64845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48"/>
            <p:cNvSpPr/>
            <p:nvPr/>
          </p:nvSpPr>
          <p:spPr>
            <a:xfrm>
              <a:off x="64845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48"/>
            <p:cNvSpPr/>
            <p:nvPr/>
          </p:nvSpPr>
          <p:spPr>
            <a:xfrm>
              <a:off x="65608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48"/>
            <p:cNvSpPr/>
            <p:nvPr/>
          </p:nvSpPr>
          <p:spPr>
            <a:xfrm>
              <a:off x="65608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48"/>
            <p:cNvSpPr/>
            <p:nvPr/>
          </p:nvSpPr>
          <p:spPr>
            <a:xfrm>
              <a:off x="66370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48"/>
            <p:cNvSpPr/>
            <p:nvPr/>
          </p:nvSpPr>
          <p:spPr>
            <a:xfrm>
              <a:off x="70940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48"/>
            <p:cNvSpPr/>
            <p:nvPr/>
          </p:nvSpPr>
          <p:spPr>
            <a:xfrm>
              <a:off x="67132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48"/>
            <p:cNvSpPr/>
            <p:nvPr/>
          </p:nvSpPr>
          <p:spPr>
            <a:xfrm>
              <a:off x="678922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48"/>
            <p:cNvSpPr/>
            <p:nvPr/>
          </p:nvSpPr>
          <p:spPr>
            <a:xfrm>
              <a:off x="68656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48"/>
            <p:cNvSpPr/>
            <p:nvPr/>
          </p:nvSpPr>
          <p:spPr>
            <a:xfrm>
              <a:off x="7017875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48"/>
            <p:cNvSpPr/>
            <p:nvPr/>
          </p:nvSpPr>
          <p:spPr>
            <a:xfrm>
              <a:off x="69418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48"/>
            <p:cNvSpPr/>
            <p:nvPr/>
          </p:nvSpPr>
          <p:spPr>
            <a:xfrm>
              <a:off x="68656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48"/>
            <p:cNvSpPr/>
            <p:nvPr/>
          </p:nvSpPr>
          <p:spPr>
            <a:xfrm>
              <a:off x="678922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48"/>
            <p:cNvSpPr/>
            <p:nvPr/>
          </p:nvSpPr>
          <p:spPr>
            <a:xfrm>
              <a:off x="67132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48"/>
            <p:cNvSpPr/>
            <p:nvPr/>
          </p:nvSpPr>
          <p:spPr>
            <a:xfrm>
              <a:off x="66370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48"/>
            <p:cNvSpPr/>
            <p:nvPr/>
          </p:nvSpPr>
          <p:spPr>
            <a:xfrm>
              <a:off x="66370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48"/>
            <p:cNvSpPr/>
            <p:nvPr/>
          </p:nvSpPr>
          <p:spPr>
            <a:xfrm>
              <a:off x="65608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48"/>
            <p:cNvSpPr/>
            <p:nvPr/>
          </p:nvSpPr>
          <p:spPr>
            <a:xfrm>
              <a:off x="64845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48"/>
            <p:cNvSpPr/>
            <p:nvPr/>
          </p:nvSpPr>
          <p:spPr>
            <a:xfrm>
              <a:off x="64083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48"/>
            <p:cNvSpPr/>
            <p:nvPr/>
          </p:nvSpPr>
          <p:spPr>
            <a:xfrm>
              <a:off x="63323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48"/>
            <p:cNvSpPr/>
            <p:nvPr/>
          </p:nvSpPr>
          <p:spPr>
            <a:xfrm>
              <a:off x="58752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48"/>
            <p:cNvSpPr/>
            <p:nvPr/>
          </p:nvSpPr>
          <p:spPr>
            <a:xfrm>
              <a:off x="58752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48"/>
            <p:cNvSpPr/>
            <p:nvPr/>
          </p:nvSpPr>
          <p:spPr>
            <a:xfrm>
              <a:off x="59514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48"/>
            <p:cNvSpPr/>
            <p:nvPr/>
          </p:nvSpPr>
          <p:spPr>
            <a:xfrm>
              <a:off x="59514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48"/>
            <p:cNvSpPr/>
            <p:nvPr/>
          </p:nvSpPr>
          <p:spPr>
            <a:xfrm>
              <a:off x="59514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48"/>
            <p:cNvSpPr/>
            <p:nvPr/>
          </p:nvSpPr>
          <p:spPr>
            <a:xfrm>
              <a:off x="59514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48"/>
            <p:cNvSpPr/>
            <p:nvPr/>
          </p:nvSpPr>
          <p:spPr>
            <a:xfrm>
              <a:off x="59514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48"/>
            <p:cNvSpPr/>
            <p:nvPr/>
          </p:nvSpPr>
          <p:spPr>
            <a:xfrm>
              <a:off x="59514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48"/>
            <p:cNvSpPr/>
            <p:nvPr/>
          </p:nvSpPr>
          <p:spPr>
            <a:xfrm>
              <a:off x="595147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48"/>
            <p:cNvSpPr/>
            <p:nvPr/>
          </p:nvSpPr>
          <p:spPr>
            <a:xfrm>
              <a:off x="59514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48"/>
            <p:cNvSpPr/>
            <p:nvPr/>
          </p:nvSpPr>
          <p:spPr>
            <a:xfrm>
              <a:off x="59514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48"/>
            <p:cNvSpPr/>
            <p:nvPr/>
          </p:nvSpPr>
          <p:spPr>
            <a:xfrm>
              <a:off x="60275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48"/>
            <p:cNvSpPr/>
            <p:nvPr/>
          </p:nvSpPr>
          <p:spPr>
            <a:xfrm>
              <a:off x="60275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48"/>
            <p:cNvSpPr/>
            <p:nvPr/>
          </p:nvSpPr>
          <p:spPr>
            <a:xfrm>
              <a:off x="60275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48"/>
            <p:cNvSpPr/>
            <p:nvPr/>
          </p:nvSpPr>
          <p:spPr>
            <a:xfrm>
              <a:off x="60275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48"/>
            <p:cNvSpPr/>
            <p:nvPr/>
          </p:nvSpPr>
          <p:spPr>
            <a:xfrm>
              <a:off x="60275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48"/>
            <p:cNvSpPr/>
            <p:nvPr/>
          </p:nvSpPr>
          <p:spPr>
            <a:xfrm>
              <a:off x="60275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48"/>
            <p:cNvSpPr/>
            <p:nvPr/>
          </p:nvSpPr>
          <p:spPr>
            <a:xfrm>
              <a:off x="6027500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48"/>
            <p:cNvSpPr/>
            <p:nvPr/>
          </p:nvSpPr>
          <p:spPr>
            <a:xfrm>
              <a:off x="60275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48"/>
            <p:cNvSpPr/>
            <p:nvPr/>
          </p:nvSpPr>
          <p:spPr>
            <a:xfrm>
              <a:off x="61037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48"/>
            <p:cNvSpPr/>
            <p:nvPr/>
          </p:nvSpPr>
          <p:spPr>
            <a:xfrm>
              <a:off x="61037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48"/>
            <p:cNvSpPr/>
            <p:nvPr/>
          </p:nvSpPr>
          <p:spPr>
            <a:xfrm>
              <a:off x="61037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48"/>
            <p:cNvSpPr/>
            <p:nvPr/>
          </p:nvSpPr>
          <p:spPr>
            <a:xfrm>
              <a:off x="61037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48"/>
            <p:cNvSpPr/>
            <p:nvPr/>
          </p:nvSpPr>
          <p:spPr>
            <a:xfrm>
              <a:off x="61037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48"/>
            <p:cNvSpPr/>
            <p:nvPr/>
          </p:nvSpPr>
          <p:spPr>
            <a:xfrm>
              <a:off x="61037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48"/>
            <p:cNvSpPr/>
            <p:nvPr/>
          </p:nvSpPr>
          <p:spPr>
            <a:xfrm>
              <a:off x="610370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48"/>
            <p:cNvSpPr/>
            <p:nvPr/>
          </p:nvSpPr>
          <p:spPr>
            <a:xfrm>
              <a:off x="61037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48"/>
            <p:cNvSpPr/>
            <p:nvPr/>
          </p:nvSpPr>
          <p:spPr>
            <a:xfrm>
              <a:off x="61799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48"/>
            <p:cNvSpPr/>
            <p:nvPr/>
          </p:nvSpPr>
          <p:spPr>
            <a:xfrm>
              <a:off x="61799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48"/>
            <p:cNvSpPr/>
            <p:nvPr/>
          </p:nvSpPr>
          <p:spPr>
            <a:xfrm>
              <a:off x="61799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48"/>
            <p:cNvSpPr/>
            <p:nvPr/>
          </p:nvSpPr>
          <p:spPr>
            <a:xfrm>
              <a:off x="62561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48"/>
            <p:cNvSpPr/>
            <p:nvPr/>
          </p:nvSpPr>
          <p:spPr>
            <a:xfrm>
              <a:off x="62561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48"/>
            <p:cNvSpPr/>
            <p:nvPr/>
          </p:nvSpPr>
          <p:spPr>
            <a:xfrm>
              <a:off x="62561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48"/>
            <p:cNvSpPr/>
            <p:nvPr/>
          </p:nvSpPr>
          <p:spPr>
            <a:xfrm>
              <a:off x="62561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48"/>
            <p:cNvSpPr/>
            <p:nvPr/>
          </p:nvSpPr>
          <p:spPr>
            <a:xfrm>
              <a:off x="61799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48"/>
            <p:cNvSpPr/>
            <p:nvPr/>
          </p:nvSpPr>
          <p:spPr>
            <a:xfrm>
              <a:off x="61799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48"/>
            <p:cNvSpPr/>
            <p:nvPr/>
          </p:nvSpPr>
          <p:spPr>
            <a:xfrm>
              <a:off x="61799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48"/>
            <p:cNvSpPr/>
            <p:nvPr/>
          </p:nvSpPr>
          <p:spPr>
            <a:xfrm>
              <a:off x="61799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48"/>
            <p:cNvSpPr/>
            <p:nvPr/>
          </p:nvSpPr>
          <p:spPr>
            <a:xfrm>
              <a:off x="61799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48"/>
            <p:cNvSpPr/>
            <p:nvPr/>
          </p:nvSpPr>
          <p:spPr>
            <a:xfrm>
              <a:off x="61799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48"/>
            <p:cNvSpPr/>
            <p:nvPr/>
          </p:nvSpPr>
          <p:spPr>
            <a:xfrm>
              <a:off x="61037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48"/>
            <p:cNvSpPr/>
            <p:nvPr/>
          </p:nvSpPr>
          <p:spPr>
            <a:xfrm>
              <a:off x="60275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48"/>
            <p:cNvSpPr/>
            <p:nvPr/>
          </p:nvSpPr>
          <p:spPr>
            <a:xfrm>
              <a:off x="60275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48"/>
            <p:cNvSpPr/>
            <p:nvPr/>
          </p:nvSpPr>
          <p:spPr>
            <a:xfrm>
              <a:off x="59514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48"/>
            <p:cNvSpPr/>
            <p:nvPr/>
          </p:nvSpPr>
          <p:spPr>
            <a:xfrm>
              <a:off x="54944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48"/>
            <p:cNvSpPr/>
            <p:nvPr/>
          </p:nvSpPr>
          <p:spPr>
            <a:xfrm>
              <a:off x="54944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48"/>
            <p:cNvSpPr/>
            <p:nvPr/>
          </p:nvSpPr>
          <p:spPr>
            <a:xfrm>
              <a:off x="54944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48"/>
            <p:cNvSpPr/>
            <p:nvPr/>
          </p:nvSpPr>
          <p:spPr>
            <a:xfrm>
              <a:off x="549440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48"/>
            <p:cNvSpPr/>
            <p:nvPr/>
          </p:nvSpPr>
          <p:spPr>
            <a:xfrm>
              <a:off x="54944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48"/>
            <p:cNvSpPr/>
            <p:nvPr/>
          </p:nvSpPr>
          <p:spPr>
            <a:xfrm>
              <a:off x="54944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48"/>
            <p:cNvSpPr/>
            <p:nvPr/>
          </p:nvSpPr>
          <p:spPr>
            <a:xfrm>
              <a:off x="54944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48"/>
            <p:cNvSpPr/>
            <p:nvPr/>
          </p:nvSpPr>
          <p:spPr>
            <a:xfrm>
              <a:off x="54944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48"/>
            <p:cNvSpPr/>
            <p:nvPr/>
          </p:nvSpPr>
          <p:spPr>
            <a:xfrm>
              <a:off x="54944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48"/>
            <p:cNvSpPr/>
            <p:nvPr/>
          </p:nvSpPr>
          <p:spPr>
            <a:xfrm>
              <a:off x="54944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48"/>
            <p:cNvSpPr/>
            <p:nvPr/>
          </p:nvSpPr>
          <p:spPr>
            <a:xfrm>
              <a:off x="54944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48"/>
            <p:cNvSpPr/>
            <p:nvPr/>
          </p:nvSpPr>
          <p:spPr>
            <a:xfrm>
              <a:off x="54944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48"/>
            <p:cNvSpPr/>
            <p:nvPr/>
          </p:nvSpPr>
          <p:spPr>
            <a:xfrm>
              <a:off x="54944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48"/>
            <p:cNvSpPr/>
            <p:nvPr/>
          </p:nvSpPr>
          <p:spPr>
            <a:xfrm>
              <a:off x="54944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48"/>
            <p:cNvSpPr/>
            <p:nvPr/>
          </p:nvSpPr>
          <p:spPr>
            <a:xfrm>
              <a:off x="54944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48"/>
            <p:cNvSpPr/>
            <p:nvPr/>
          </p:nvSpPr>
          <p:spPr>
            <a:xfrm>
              <a:off x="55706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48"/>
            <p:cNvSpPr/>
            <p:nvPr/>
          </p:nvSpPr>
          <p:spPr>
            <a:xfrm>
              <a:off x="55706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48"/>
            <p:cNvSpPr/>
            <p:nvPr/>
          </p:nvSpPr>
          <p:spPr>
            <a:xfrm>
              <a:off x="55706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48"/>
            <p:cNvSpPr/>
            <p:nvPr/>
          </p:nvSpPr>
          <p:spPr>
            <a:xfrm>
              <a:off x="55706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48"/>
            <p:cNvSpPr/>
            <p:nvPr/>
          </p:nvSpPr>
          <p:spPr>
            <a:xfrm>
              <a:off x="55706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48"/>
            <p:cNvSpPr/>
            <p:nvPr/>
          </p:nvSpPr>
          <p:spPr>
            <a:xfrm>
              <a:off x="55706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48"/>
            <p:cNvSpPr/>
            <p:nvPr/>
          </p:nvSpPr>
          <p:spPr>
            <a:xfrm>
              <a:off x="55706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48"/>
            <p:cNvSpPr/>
            <p:nvPr/>
          </p:nvSpPr>
          <p:spPr>
            <a:xfrm>
              <a:off x="55706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48"/>
            <p:cNvSpPr/>
            <p:nvPr/>
          </p:nvSpPr>
          <p:spPr>
            <a:xfrm>
              <a:off x="5570625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48"/>
            <p:cNvSpPr/>
            <p:nvPr/>
          </p:nvSpPr>
          <p:spPr>
            <a:xfrm>
              <a:off x="55706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48"/>
            <p:cNvSpPr/>
            <p:nvPr/>
          </p:nvSpPr>
          <p:spPr>
            <a:xfrm>
              <a:off x="557062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48"/>
            <p:cNvSpPr/>
            <p:nvPr/>
          </p:nvSpPr>
          <p:spPr>
            <a:xfrm>
              <a:off x="557062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48"/>
            <p:cNvSpPr/>
            <p:nvPr/>
          </p:nvSpPr>
          <p:spPr>
            <a:xfrm>
              <a:off x="557062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48"/>
            <p:cNvSpPr/>
            <p:nvPr/>
          </p:nvSpPr>
          <p:spPr>
            <a:xfrm>
              <a:off x="5570625" y="225692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48"/>
            <p:cNvSpPr/>
            <p:nvPr/>
          </p:nvSpPr>
          <p:spPr>
            <a:xfrm>
              <a:off x="557062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48"/>
            <p:cNvSpPr/>
            <p:nvPr/>
          </p:nvSpPr>
          <p:spPr>
            <a:xfrm>
              <a:off x="557062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48"/>
            <p:cNvSpPr/>
            <p:nvPr/>
          </p:nvSpPr>
          <p:spPr>
            <a:xfrm>
              <a:off x="557062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48"/>
            <p:cNvSpPr/>
            <p:nvPr/>
          </p:nvSpPr>
          <p:spPr>
            <a:xfrm>
              <a:off x="557062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48"/>
            <p:cNvSpPr/>
            <p:nvPr/>
          </p:nvSpPr>
          <p:spPr>
            <a:xfrm>
              <a:off x="557062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48"/>
            <p:cNvSpPr/>
            <p:nvPr/>
          </p:nvSpPr>
          <p:spPr>
            <a:xfrm>
              <a:off x="557062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48"/>
            <p:cNvSpPr/>
            <p:nvPr/>
          </p:nvSpPr>
          <p:spPr>
            <a:xfrm>
              <a:off x="557062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48"/>
            <p:cNvSpPr/>
            <p:nvPr/>
          </p:nvSpPr>
          <p:spPr>
            <a:xfrm>
              <a:off x="56468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48"/>
            <p:cNvSpPr/>
            <p:nvPr/>
          </p:nvSpPr>
          <p:spPr>
            <a:xfrm>
              <a:off x="56468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48"/>
            <p:cNvSpPr/>
            <p:nvPr/>
          </p:nvSpPr>
          <p:spPr>
            <a:xfrm>
              <a:off x="56468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48"/>
            <p:cNvSpPr/>
            <p:nvPr/>
          </p:nvSpPr>
          <p:spPr>
            <a:xfrm>
              <a:off x="56468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48"/>
            <p:cNvSpPr/>
            <p:nvPr/>
          </p:nvSpPr>
          <p:spPr>
            <a:xfrm>
              <a:off x="56468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48"/>
            <p:cNvSpPr/>
            <p:nvPr/>
          </p:nvSpPr>
          <p:spPr>
            <a:xfrm>
              <a:off x="56468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48"/>
            <p:cNvSpPr/>
            <p:nvPr/>
          </p:nvSpPr>
          <p:spPr>
            <a:xfrm>
              <a:off x="564682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48"/>
            <p:cNvSpPr/>
            <p:nvPr/>
          </p:nvSpPr>
          <p:spPr>
            <a:xfrm>
              <a:off x="56468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48"/>
            <p:cNvSpPr/>
            <p:nvPr/>
          </p:nvSpPr>
          <p:spPr>
            <a:xfrm>
              <a:off x="56468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48"/>
            <p:cNvSpPr/>
            <p:nvPr/>
          </p:nvSpPr>
          <p:spPr>
            <a:xfrm>
              <a:off x="56468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48"/>
            <p:cNvSpPr/>
            <p:nvPr/>
          </p:nvSpPr>
          <p:spPr>
            <a:xfrm>
              <a:off x="56468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48"/>
            <p:cNvSpPr/>
            <p:nvPr/>
          </p:nvSpPr>
          <p:spPr>
            <a:xfrm>
              <a:off x="564682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48"/>
            <p:cNvSpPr/>
            <p:nvPr/>
          </p:nvSpPr>
          <p:spPr>
            <a:xfrm>
              <a:off x="564682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48"/>
            <p:cNvSpPr/>
            <p:nvPr/>
          </p:nvSpPr>
          <p:spPr>
            <a:xfrm>
              <a:off x="56468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48"/>
            <p:cNvSpPr/>
            <p:nvPr/>
          </p:nvSpPr>
          <p:spPr>
            <a:xfrm>
              <a:off x="564682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48"/>
            <p:cNvSpPr/>
            <p:nvPr/>
          </p:nvSpPr>
          <p:spPr>
            <a:xfrm>
              <a:off x="56468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48"/>
            <p:cNvSpPr/>
            <p:nvPr/>
          </p:nvSpPr>
          <p:spPr>
            <a:xfrm>
              <a:off x="56468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48"/>
            <p:cNvSpPr/>
            <p:nvPr/>
          </p:nvSpPr>
          <p:spPr>
            <a:xfrm>
              <a:off x="57230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48"/>
            <p:cNvSpPr/>
            <p:nvPr/>
          </p:nvSpPr>
          <p:spPr>
            <a:xfrm>
              <a:off x="57230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48"/>
            <p:cNvSpPr/>
            <p:nvPr/>
          </p:nvSpPr>
          <p:spPr>
            <a:xfrm>
              <a:off x="572305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48"/>
            <p:cNvSpPr/>
            <p:nvPr/>
          </p:nvSpPr>
          <p:spPr>
            <a:xfrm>
              <a:off x="57230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48"/>
            <p:cNvSpPr/>
            <p:nvPr/>
          </p:nvSpPr>
          <p:spPr>
            <a:xfrm>
              <a:off x="57230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48"/>
            <p:cNvSpPr/>
            <p:nvPr/>
          </p:nvSpPr>
          <p:spPr>
            <a:xfrm>
              <a:off x="57230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48"/>
            <p:cNvSpPr/>
            <p:nvPr/>
          </p:nvSpPr>
          <p:spPr>
            <a:xfrm>
              <a:off x="57230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48"/>
            <p:cNvSpPr/>
            <p:nvPr/>
          </p:nvSpPr>
          <p:spPr>
            <a:xfrm>
              <a:off x="57230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48"/>
            <p:cNvSpPr/>
            <p:nvPr/>
          </p:nvSpPr>
          <p:spPr>
            <a:xfrm>
              <a:off x="57230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48"/>
            <p:cNvSpPr/>
            <p:nvPr/>
          </p:nvSpPr>
          <p:spPr>
            <a:xfrm>
              <a:off x="57230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48"/>
            <p:cNvSpPr/>
            <p:nvPr/>
          </p:nvSpPr>
          <p:spPr>
            <a:xfrm>
              <a:off x="57230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48"/>
            <p:cNvSpPr/>
            <p:nvPr/>
          </p:nvSpPr>
          <p:spPr>
            <a:xfrm>
              <a:off x="57230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48"/>
            <p:cNvSpPr/>
            <p:nvPr/>
          </p:nvSpPr>
          <p:spPr>
            <a:xfrm>
              <a:off x="57230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48"/>
            <p:cNvSpPr/>
            <p:nvPr/>
          </p:nvSpPr>
          <p:spPr>
            <a:xfrm>
              <a:off x="57228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48"/>
            <p:cNvSpPr/>
            <p:nvPr/>
          </p:nvSpPr>
          <p:spPr>
            <a:xfrm>
              <a:off x="57230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48"/>
            <p:cNvSpPr/>
            <p:nvPr/>
          </p:nvSpPr>
          <p:spPr>
            <a:xfrm>
              <a:off x="57228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48"/>
            <p:cNvSpPr/>
            <p:nvPr/>
          </p:nvSpPr>
          <p:spPr>
            <a:xfrm>
              <a:off x="57992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48"/>
            <p:cNvSpPr/>
            <p:nvPr/>
          </p:nvSpPr>
          <p:spPr>
            <a:xfrm>
              <a:off x="5799275" y="14952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48"/>
            <p:cNvSpPr/>
            <p:nvPr/>
          </p:nvSpPr>
          <p:spPr>
            <a:xfrm>
              <a:off x="5799275" y="15714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48"/>
            <p:cNvSpPr/>
            <p:nvPr/>
          </p:nvSpPr>
          <p:spPr>
            <a:xfrm>
              <a:off x="57992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48"/>
            <p:cNvSpPr/>
            <p:nvPr/>
          </p:nvSpPr>
          <p:spPr>
            <a:xfrm>
              <a:off x="57992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48"/>
            <p:cNvSpPr/>
            <p:nvPr/>
          </p:nvSpPr>
          <p:spPr>
            <a:xfrm>
              <a:off x="5799275" y="1799825"/>
              <a:ext cx="62150" cy="53300"/>
            </a:xfrm>
            <a:custGeom>
              <a:rect b="b" l="l" r="r" t="t"/>
              <a:pathLst>
                <a:path extrusionOk="0" h="2132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48"/>
            <p:cNvSpPr/>
            <p:nvPr/>
          </p:nvSpPr>
          <p:spPr>
            <a:xfrm>
              <a:off x="5799275" y="187605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48"/>
            <p:cNvSpPr/>
            <p:nvPr/>
          </p:nvSpPr>
          <p:spPr>
            <a:xfrm>
              <a:off x="5799275" y="1952050"/>
              <a:ext cx="62200" cy="53500"/>
            </a:xfrm>
            <a:custGeom>
              <a:rect b="b" l="l" r="r" t="t"/>
              <a:pathLst>
                <a:path extrusionOk="0" h="2140" w="2488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48"/>
            <p:cNvSpPr/>
            <p:nvPr/>
          </p:nvSpPr>
          <p:spPr>
            <a:xfrm>
              <a:off x="57992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48"/>
            <p:cNvSpPr/>
            <p:nvPr/>
          </p:nvSpPr>
          <p:spPr>
            <a:xfrm>
              <a:off x="58752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48"/>
            <p:cNvSpPr/>
            <p:nvPr/>
          </p:nvSpPr>
          <p:spPr>
            <a:xfrm>
              <a:off x="58752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48"/>
            <p:cNvSpPr/>
            <p:nvPr/>
          </p:nvSpPr>
          <p:spPr>
            <a:xfrm>
              <a:off x="58752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48"/>
            <p:cNvSpPr/>
            <p:nvPr/>
          </p:nvSpPr>
          <p:spPr>
            <a:xfrm>
              <a:off x="58752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48"/>
            <p:cNvSpPr/>
            <p:nvPr/>
          </p:nvSpPr>
          <p:spPr>
            <a:xfrm>
              <a:off x="58752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48"/>
            <p:cNvSpPr/>
            <p:nvPr/>
          </p:nvSpPr>
          <p:spPr>
            <a:xfrm>
              <a:off x="58752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48"/>
            <p:cNvSpPr/>
            <p:nvPr/>
          </p:nvSpPr>
          <p:spPr>
            <a:xfrm>
              <a:off x="587527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48"/>
            <p:cNvSpPr/>
            <p:nvPr/>
          </p:nvSpPr>
          <p:spPr>
            <a:xfrm>
              <a:off x="58752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48"/>
            <p:cNvSpPr/>
            <p:nvPr/>
          </p:nvSpPr>
          <p:spPr>
            <a:xfrm>
              <a:off x="58752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48"/>
            <p:cNvSpPr/>
            <p:nvPr/>
          </p:nvSpPr>
          <p:spPr>
            <a:xfrm>
              <a:off x="58752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48"/>
            <p:cNvSpPr/>
            <p:nvPr/>
          </p:nvSpPr>
          <p:spPr>
            <a:xfrm>
              <a:off x="57992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48"/>
            <p:cNvSpPr/>
            <p:nvPr/>
          </p:nvSpPr>
          <p:spPr>
            <a:xfrm>
              <a:off x="5799275" y="21807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48"/>
            <p:cNvSpPr/>
            <p:nvPr/>
          </p:nvSpPr>
          <p:spPr>
            <a:xfrm>
              <a:off x="57992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48"/>
            <p:cNvSpPr/>
            <p:nvPr/>
          </p:nvSpPr>
          <p:spPr>
            <a:xfrm>
              <a:off x="579927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48"/>
            <p:cNvSpPr/>
            <p:nvPr/>
          </p:nvSpPr>
          <p:spPr>
            <a:xfrm>
              <a:off x="57990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48"/>
            <p:cNvSpPr/>
            <p:nvPr/>
          </p:nvSpPr>
          <p:spPr>
            <a:xfrm>
              <a:off x="579927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48"/>
            <p:cNvSpPr/>
            <p:nvPr/>
          </p:nvSpPr>
          <p:spPr>
            <a:xfrm>
              <a:off x="57990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48"/>
            <p:cNvSpPr/>
            <p:nvPr/>
          </p:nvSpPr>
          <p:spPr>
            <a:xfrm>
              <a:off x="5799275" y="240935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48"/>
            <p:cNvSpPr/>
            <p:nvPr/>
          </p:nvSpPr>
          <p:spPr>
            <a:xfrm>
              <a:off x="57230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48"/>
            <p:cNvSpPr/>
            <p:nvPr/>
          </p:nvSpPr>
          <p:spPr>
            <a:xfrm>
              <a:off x="56468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48"/>
            <p:cNvSpPr/>
            <p:nvPr/>
          </p:nvSpPr>
          <p:spPr>
            <a:xfrm>
              <a:off x="557062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48"/>
            <p:cNvSpPr/>
            <p:nvPr/>
          </p:nvSpPr>
          <p:spPr>
            <a:xfrm>
              <a:off x="54944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48"/>
            <p:cNvSpPr/>
            <p:nvPr/>
          </p:nvSpPr>
          <p:spPr>
            <a:xfrm>
              <a:off x="541820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48"/>
            <p:cNvSpPr/>
            <p:nvPr/>
          </p:nvSpPr>
          <p:spPr>
            <a:xfrm>
              <a:off x="53419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48"/>
            <p:cNvSpPr/>
            <p:nvPr/>
          </p:nvSpPr>
          <p:spPr>
            <a:xfrm>
              <a:off x="602750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48"/>
            <p:cNvSpPr/>
            <p:nvPr/>
          </p:nvSpPr>
          <p:spPr>
            <a:xfrm>
              <a:off x="602750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48"/>
            <p:cNvSpPr/>
            <p:nvPr/>
          </p:nvSpPr>
          <p:spPr>
            <a:xfrm>
              <a:off x="610370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48"/>
            <p:cNvSpPr/>
            <p:nvPr/>
          </p:nvSpPr>
          <p:spPr>
            <a:xfrm>
              <a:off x="610370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48"/>
            <p:cNvSpPr/>
            <p:nvPr/>
          </p:nvSpPr>
          <p:spPr>
            <a:xfrm>
              <a:off x="59514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48"/>
            <p:cNvSpPr/>
            <p:nvPr/>
          </p:nvSpPr>
          <p:spPr>
            <a:xfrm>
              <a:off x="595147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48"/>
            <p:cNvSpPr/>
            <p:nvPr/>
          </p:nvSpPr>
          <p:spPr>
            <a:xfrm>
              <a:off x="587527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48"/>
            <p:cNvSpPr/>
            <p:nvPr/>
          </p:nvSpPr>
          <p:spPr>
            <a:xfrm>
              <a:off x="5875275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48"/>
            <p:cNvSpPr/>
            <p:nvPr/>
          </p:nvSpPr>
          <p:spPr>
            <a:xfrm>
              <a:off x="587527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48"/>
            <p:cNvSpPr/>
            <p:nvPr/>
          </p:nvSpPr>
          <p:spPr>
            <a:xfrm>
              <a:off x="5799125" y="3399500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48"/>
            <p:cNvSpPr/>
            <p:nvPr/>
          </p:nvSpPr>
          <p:spPr>
            <a:xfrm>
              <a:off x="579912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48"/>
            <p:cNvSpPr/>
            <p:nvPr/>
          </p:nvSpPr>
          <p:spPr>
            <a:xfrm>
              <a:off x="602750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48"/>
            <p:cNvSpPr/>
            <p:nvPr/>
          </p:nvSpPr>
          <p:spPr>
            <a:xfrm>
              <a:off x="595147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48"/>
            <p:cNvSpPr/>
            <p:nvPr/>
          </p:nvSpPr>
          <p:spPr>
            <a:xfrm>
              <a:off x="587527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48"/>
            <p:cNvSpPr/>
            <p:nvPr/>
          </p:nvSpPr>
          <p:spPr>
            <a:xfrm>
              <a:off x="5799050" y="3551925"/>
              <a:ext cx="62375" cy="53300"/>
            </a:xfrm>
            <a:custGeom>
              <a:rect b="b" l="l" r="r" t="t"/>
              <a:pathLst>
                <a:path extrusionOk="0" h="2132" w="2495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48"/>
            <p:cNvSpPr/>
            <p:nvPr/>
          </p:nvSpPr>
          <p:spPr>
            <a:xfrm>
              <a:off x="5723050" y="3551925"/>
              <a:ext cx="62150" cy="53300"/>
            </a:xfrm>
            <a:custGeom>
              <a:rect b="b" l="l" r="r" t="t"/>
              <a:pathLst>
                <a:path extrusionOk="0" h="2132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48"/>
            <p:cNvSpPr/>
            <p:nvPr/>
          </p:nvSpPr>
          <p:spPr>
            <a:xfrm>
              <a:off x="57230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48"/>
            <p:cNvSpPr/>
            <p:nvPr/>
          </p:nvSpPr>
          <p:spPr>
            <a:xfrm>
              <a:off x="56468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48"/>
            <p:cNvSpPr/>
            <p:nvPr/>
          </p:nvSpPr>
          <p:spPr>
            <a:xfrm>
              <a:off x="5646700" y="3399500"/>
              <a:ext cx="62350" cy="53350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48"/>
            <p:cNvSpPr/>
            <p:nvPr/>
          </p:nvSpPr>
          <p:spPr>
            <a:xfrm>
              <a:off x="5570475" y="3399500"/>
              <a:ext cx="62350" cy="53350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48"/>
            <p:cNvSpPr/>
            <p:nvPr/>
          </p:nvSpPr>
          <p:spPr>
            <a:xfrm>
              <a:off x="55704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48"/>
            <p:cNvSpPr/>
            <p:nvPr/>
          </p:nvSpPr>
          <p:spPr>
            <a:xfrm>
              <a:off x="54942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48"/>
            <p:cNvSpPr/>
            <p:nvPr/>
          </p:nvSpPr>
          <p:spPr>
            <a:xfrm>
              <a:off x="5494275" y="3247075"/>
              <a:ext cx="62350" cy="53500"/>
            </a:xfrm>
            <a:custGeom>
              <a:rect b="b" l="l" r="r" t="t"/>
              <a:pathLst>
                <a:path extrusionOk="0" h="2140" w="2494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48"/>
            <p:cNvSpPr/>
            <p:nvPr/>
          </p:nvSpPr>
          <p:spPr>
            <a:xfrm>
              <a:off x="5646700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48"/>
            <p:cNvSpPr/>
            <p:nvPr/>
          </p:nvSpPr>
          <p:spPr>
            <a:xfrm>
              <a:off x="5570625" y="31710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48"/>
            <p:cNvSpPr/>
            <p:nvPr/>
          </p:nvSpPr>
          <p:spPr>
            <a:xfrm>
              <a:off x="54944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48"/>
            <p:cNvSpPr/>
            <p:nvPr/>
          </p:nvSpPr>
          <p:spPr>
            <a:xfrm>
              <a:off x="7322525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48"/>
            <p:cNvSpPr/>
            <p:nvPr/>
          </p:nvSpPr>
          <p:spPr>
            <a:xfrm>
              <a:off x="72465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48"/>
            <p:cNvSpPr/>
            <p:nvPr/>
          </p:nvSpPr>
          <p:spPr>
            <a:xfrm>
              <a:off x="72465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48"/>
            <p:cNvSpPr/>
            <p:nvPr/>
          </p:nvSpPr>
          <p:spPr>
            <a:xfrm>
              <a:off x="71703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48"/>
            <p:cNvSpPr/>
            <p:nvPr/>
          </p:nvSpPr>
          <p:spPr>
            <a:xfrm>
              <a:off x="71703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48"/>
            <p:cNvSpPr/>
            <p:nvPr/>
          </p:nvSpPr>
          <p:spPr>
            <a:xfrm>
              <a:off x="70940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48"/>
            <p:cNvSpPr/>
            <p:nvPr/>
          </p:nvSpPr>
          <p:spPr>
            <a:xfrm>
              <a:off x="70940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48"/>
            <p:cNvSpPr/>
            <p:nvPr/>
          </p:nvSpPr>
          <p:spPr>
            <a:xfrm>
              <a:off x="70178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48"/>
            <p:cNvSpPr/>
            <p:nvPr/>
          </p:nvSpPr>
          <p:spPr>
            <a:xfrm>
              <a:off x="7017875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48"/>
            <p:cNvSpPr/>
            <p:nvPr/>
          </p:nvSpPr>
          <p:spPr>
            <a:xfrm>
              <a:off x="69418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48"/>
            <p:cNvSpPr/>
            <p:nvPr/>
          </p:nvSpPr>
          <p:spPr>
            <a:xfrm>
              <a:off x="69418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48"/>
            <p:cNvSpPr/>
            <p:nvPr/>
          </p:nvSpPr>
          <p:spPr>
            <a:xfrm>
              <a:off x="69418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48"/>
            <p:cNvSpPr/>
            <p:nvPr/>
          </p:nvSpPr>
          <p:spPr>
            <a:xfrm>
              <a:off x="69418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48"/>
            <p:cNvSpPr/>
            <p:nvPr/>
          </p:nvSpPr>
          <p:spPr>
            <a:xfrm>
              <a:off x="68656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48"/>
            <p:cNvSpPr/>
            <p:nvPr/>
          </p:nvSpPr>
          <p:spPr>
            <a:xfrm>
              <a:off x="68656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48"/>
            <p:cNvSpPr/>
            <p:nvPr/>
          </p:nvSpPr>
          <p:spPr>
            <a:xfrm>
              <a:off x="68656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48"/>
            <p:cNvSpPr/>
            <p:nvPr/>
          </p:nvSpPr>
          <p:spPr>
            <a:xfrm>
              <a:off x="68656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48"/>
            <p:cNvSpPr/>
            <p:nvPr/>
          </p:nvSpPr>
          <p:spPr>
            <a:xfrm>
              <a:off x="67892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48"/>
            <p:cNvSpPr/>
            <p:nvPr/>
          </p:nvSpPr>
          <p:spPr>
            <a:xfrm>
              <a:off x="67892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48"/>
            <p:cNvSpPr/>
            <p:nvPr/>
          </p:nvSpPr>
          <p:spPr>
            <a:xfrm>
              <a:off x="67892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48"/>
            <p:cNvSpPr/>
            <p:nvPr/>
          </p:nvSpPr>
          <p:spPr>
            <a:xfrm>
              <a:off x="678922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48"/>
            <p:cNvSpPr/>
            <p:nvPr/>
          </p:nvSpPr>
          <p:spPr>
            <a:xfrm>
              <a:off x="67132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48"/>
            <p:cNvSpPr/>
            <p:nvPr/>
          </p:nvSpPr>
          <p:spPr>
            <a:xfrm>
              <a:off x="67132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48"/>
            <p:cNvSpPr/>
            <p:nvPr/>
          </p:nvSpPr>
          <p:spPr>
            <a:xfrm>
              <a:off x="67132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48"/>
            <p:cNvSpPr/>
            <p:nvPr/>
          </p:nvSpPr>
          <p:spPr>
            <a:xfrm>
              <a:off x="67132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48"/>
            <p:cNvSpPr/>
            <p:nvPr/>
          </p:nvSpPr>
          <p:spPr>
            <a:xfrm>
              <a:off x="67132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48"/>
            <p:cNvSpPr/>
            <p:nvPr/>
          </p:nvSpPr>
          <p:spPr>
            <a:xfrm>
              <a:off x="66370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48"/>
            <p:cNvSpPr/>
            <p:nvPr/>
          </p:nvSpPr>
          <p:spPr>
            <a:xfrm>
              <a:off x="66370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48"/>
            <p:cNvSpPr/>
            <p:nvPr/>
          </p:nvSpPr>
          <p:spPr>
            <a:xfrm>
              <a:off x="65608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48"/>
            <p:cNvSpPr/>
            <p:nvPr/>
          </p:nvSpPr>
          <p:spPr>
            <a:xfrm>
              <a:off x="656080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48"/>
            <p:cNvSpPr/>
            <p:nvPr/>
          </p:nvSpPr>
          <p:spPr>
            <a:xfrm>
              <a:off x="656080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48"/>
            <p:cNvSpPr/>
            <p:nvPr/>
          </p:nvSpPr>
          <p:spPr>
            <a:xfrm>
              <a:off x="64845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48"/>
            <p:cNvSpPr/>
            <p:nvPr/>
          </p:nvSpPr>
          <p:spPr>
            <a:xfrm>
              <a:off x="648457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48"/>
            <p:cNvSpPr/>
            <p:nvPr/>
          </p:nvSpPr>
          <p:spPr>
            <a:xfrm>
              <a:off x="64083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48"/>
            <p:cNvSpPr/>
            <p:nvPr/>
          </p:nvSpPr>
          <p:spPr>
            <a:xfrm>
              <a:off x="64083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48"/>
            <p:cNvSpPr/>
            <p:nvPr/>
          </p:nvSpPr>
          <p:spPr>
            <a:xfrm>
              <a:off x="64083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48"/>
            <p:cNvSpPr/>
            <p:nvPr/>
          </p:nvSpPr>
          <p:spPr>
            <a:xfrm>
              <a:off x="64083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48"/>
            <p:cNvSpPr/>
            <p:nvPr/>
          </p:nvSpPr>
          <p:spPr>
            <a:xfrm>
              <a:off x="64083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48"/>
            <p:cNvSpPr/>
            <p:nvPr/>
          </p:nvSpPr>
          <p:spPr>
            <a:xfrm>
              <a:off x="64083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48"/>
            <p:cNvSpPr/>
            <p:nvPr/>
          </p:nvSpPr>
          <p:spPr>
            <a:xfrm>
              <a:off x="640835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48"/>
            <p:cNvSpPr/>
            <p:nvPr/>
          </p:nvSpPr>
          <p:spPr>
            <a:xfrm>
              <a:off x="63323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48"/>
            <p:cNvSpPr/>
            <p:nvPr/>
          </p:nvSpPr>
          <p:spPr>
            <a:xfrm>
              <a:off x="63323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48"/>
            <p:cNvSpPr/>
            <p:nvPr/>
          </p:nvSpPr>
          <p:spPr>
            <a:xfrm>
              <a:off x="63323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48"/>
            <p:cNvSpPr/>
            <p:nvPr/>
          </p:nvSpPr>
          <p:spPr>
            <a:xfrm>
              <a:off x="63323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48"/>
            <p:cNvSpPr/>
            <p:nvPr/>
          </p:nvSpPr>
          <p:spPr>
            <a:xfrm>
              <a:off x="63323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48"/>
            <p:cNvSpPr/>
            <p:nvPr/>
          </p:nvSpPr>
          <p:spPr>
            <a:xfrm>
              <a:off x="63323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48"/>
            <p:cNvSpPr/>
            <p:nvPr/>
          </p:nvSpPr>
          <p:spPr>
            <a:xfrm>
              <a:off x="63323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48"/>
            <p:cNvSpPr/>
            <p:nvPr/>
          </p:nvSpPr>
          <p:spPr>
            <a:xfrm>
              <a:off x="62561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48"/>
            <p:cNvSpPr/>
            <p:nvPr/>
          </p:nvSpPr>
          <p:spPr>
            <a:xfrm>
              <a:off x="62561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48"/>
            <p:cNvSpPr/>
            <p:nvPr/>
          </p:nvSpPr>
          <p:spPr>
            <a:xfrm>
              <a:off x="62561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48"/>
            <p:cNvSpPr/>
            <p:nvPr/>
          </p:nvSpPr>
          <p:spPr>
            <a:xfrm>
              <a:off x="62561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48"/>
            <p:cNvSpPr/>
            <p:nvPr/>
          </p:nvSpPr>
          <p:spPr>
            <a:xfrm>
              <a:off x="6256150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48"/>
            <p:cNvSpPr/>
            <p:nvPr/>
          </p:nvSpPr>
          <p:spPr>
            <a:xfrm>
              <a:off x="62561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48"/>
            <p:cNvSpPr/>
            <p:nvPr/>
          </p:nvSpPr>
          <p:spPr>
            <a:xfrm>
              <a:off x="62561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48"/>
            <p:cNvSpPr/>
            <p:nvPr/>
          </p:nvSpPr>
          <p:spPr>
            <a:xfrm>
              <a:off x="62561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48"/>
            <p:cNvSpPr/>
            <p:nvPr/>
          </p:nvSpPr>
          <p:spPr>
            <a:xfrm>
              <a:off x="61799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48"/>
            <p:cNvSpPr/>
            <p:nvPr/>
          </p:nvSpPr>
          <p:spPr>
            <a:xfrm>
              <a:off x="61799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48"/>
            <p:cNvSpPr/>
            <p:nvPr/>
          </p:nvSpPr>
          <p:spPr>
            <a:xfrm>
              <a:off x="61799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48"/>
            <p:cNvSpPr/>
            <p:nvPr/>
          </p:nvSpPr>
          <p:spPr>
            <a:xfrm>
              <a:off x="61799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48"/>
            <p:cNvSpPr/>
            <p:nvPr/>
          </p:nvSpPr>
          <p:spPr>
            <a:xfrm>
              <a:off x="61037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48"/>
            <p:cNvSpPr/>
            <p:nvPr/>
          </p:nvSpPr>
          <p:spPr>
            <a:xfrm>
              <a:off x="610370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48"/>
            <p:cNvSpPr/>
            <p:nvPr/>
          </p:nvSpPr>
          <p:spPr>
            <a:xfrm>
              <a:off x="61037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48"/>
            <p:cNvSpPr/>
            <p:nvPr/>
          </p:nvSpPr>
          <p:spPr>
            <a:xfrm>
              <a:off x="61037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48"/>
            <p:cNvSpPr/>
            <p:nvPr/>
          </p:nvSpPr>
          <p:spPr>
            <a:xfrm>
              <a:off x="61037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48"/>
            <p:cNvSpPr/>
            <p:nvPr/>
          </p:nvSpPr>
          <p:spPr>
            <a:xfrm>
              <a:off x="60275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48"/>
            <p:cNvSpPr/>
            <p:nvPr/>
          </p:nvSpPr>
          <p:spPr>
            <a:xfrm>
              <a:off x="60275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48"/>
            <p:cNvSpPr/>
            <p:nvPr/>
          </p:nvSpPr>
          <p:spPr>
            <a:xfrm>
              <a:off x="59514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48"/>
            <p:cNvSpPr/>
            <p:nvPr/>
          </p:nvSpPr>
          <p:spPr>
            <a:xfrm>
              <a:off x="59514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48"/>
            <p:cNvSpPr/>
            <p:nvPr/>
          </p:nvSpPr>
          <p:spPr>
            <a:xfrm>
              <a:off x="59514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48"/>
            <p:cNvSpPr/>
            <p:nvPr/>
          </p:nvSpPr>
          <p:spPr>
            <a:xfrm>
              <a:off x="59514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48"/>
            <p:cNvSpPr/>
            <p:nvPr/>
          </p:nvSpPr>
          <p:spPr>
            <a:xfrm>
              <a:off x="59514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48"/>
            <p:cNvSpPr/>
            <p:nvPr/>
          </p:nvSpPr>
          <p:spPr>
            <a:xfrm>
              <a:off x="58752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48"/>
            <p:cNvSpPr/>
            <p:nvPr/>
          </p:nvSpPr>
          <p:spPr>
            <a:xfrm>
              <a:off x="58752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48"/>
            <p:cNvSpPr/>
            <p:nvPr/>
          </p:nvSpPr>
          <p:spPr>
            <a:xfrm>
              <a:off x="58752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48"/>
            <p:cNvSpPr/>
            <p:nvPr/>
          </p:nvSpPr>
          <p:spPr>
            <a:xfrm>
              <a:off x="58752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48"/>
            <p:cNvSpPr/>
            <p:nvPr/>
          </p:nvSpPr>
          <p:spPr>
            <a:xfrm>
              <a:off x="58752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48"/>
            <p:cNvSpPr/>
            <p:nvPr/>
          </p:nvSpPr>
          <p:spPr>
            <a:xfrm>
              <a:off x="58752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48"/>
            <p:cNvSpPr/>
            <p:nvPr/>
          </p:nvSpPr>
          <p:spPr>
            <a:xfrm>
              <a:off x="58752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48"/>
            <p:cNvSpPr/>
            <p:nvPr/>
          </p:nvSpPr>
          <p:spPr>
            <a:xfrm>
              <a:off x="57992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48"/>
            <p:cNvSpPr/>
            <p:nvPr/>
          </p:nvSpPr>
          <p:spPr>
            <a:xfrm>
              <a:off x="57992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48"/>
            <p:cNvSpPr/>
            <p:nvPr/>
          </p:nvSpPr>
          <p:spPr>
            <a:xfrm>
              <a:off x="5799125" y="119055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48"/>
            <p:cNvSpPr/>
            <p:nvPr/>
          </p:nvSpPr>
          <p:spPr>
            <a:xfrm>
              <a:off x="572305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48"/>
            <p:cNvSpPr/>
            <p:nvPr/>
          </p:nvSpPr>
          <p:spPr>
            <a:xfrm>
              <a:off x="57230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48"/>
            <p:cNvSpPr/>
            <p:nvPr/>
          </p:nvSpPr>
          <p:spPr>
            <a:xfrm>
              <a:off x="57230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48"/>
            <p:cNvSpPr/>
            <p:nvPr/>
          </p:nvSpPr>
          <p:spPr>
            <a:xfrm>
              <a:off x="57230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48"/>
            <p:cNvSpPr/>
            <p:nvPr/>
          </p:nvSpPr>
          <p:spPr>
            <a:xfrm>
              <a:off x="57230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48"/>
            <p:cNvSpPr/>
            <p:nvPr/>
          </p:nvSpPr>
          <p:spPr>
            <a:xfrm>
              <a:off x="5722900" y="1190550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48"/>
            <p:cNvSpPr/>
            <p:nvPr/>
          </p:nvSpPr>
          <p:spPr>
            <a:xfrm>
              <a:off x="56468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48"/>
            <p:cNvSpPr/>
            <p:nvPr/>
          </p:nvSpPr>
          <p:spPr>
            <a:xfrm>
              <a:off x="56468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48"/>
            <p:cNvSpPr/>
            <p:nvPr/>
          </p:nvSpPr>
          <p:spPr>
            <a:xfrm>
              <a:off x="56468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48"/>
            <p:cNvSpPr/>
            <p:nvPr/>
          </p:nvSpPr>
          <p:spPr>
            <a:xfrm>
              <a:off x="56468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48"/>
            <p:cNvSpPr/>
            <p:nvPr/>
          </p:nvSpPr>
          <p:spPr>
            <a:xfrm>
              <a:off x="564682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48"/>
            <p:cNvSpPr/>
            <p:nvPr/>
          </p:nvSpPr>
          <p:spPr>
            <a:xfrm>
              <a:off x="5646700" y="119055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48"/>
            <p:cNvSpPr/>
            <p:nvPr/>
          </p:nvSpPr>
          <p:spPr>
            <a:xfrm>
              <a:off x="5570625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48"/>
            <p:cNvSpPr/>
            <p:nvPr/>
          </p:nvSpPr>
          <p:spPr>
            <a:xfrm>
              <a:off x="5570625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48"/>
            <p:cNvSpPr/>
            <p:nvPr/>
          </p:nvSpPr>
          <p:spPr>
            <a:xfrm>
              <a:off x="5570475" y="1190550"/>
              <a:ext cx="62350" cy="53325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48"/>
            <p:cNvSpPr/>
            <p:nvPr/>
          </p:nvSpPr>
          <p:spPr>
            <a:xfrm>
              <a:off x="54944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48"/>
            <p:cNvSpPr/>
            <p:nvPr/>
          </p:nvSpPr>
          <p:spPr>
            <a:xfrm>
              <a:off x="54944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48"/>
            <p:cNvSpPr/>
            <p:nvPr/>
          </p:nvSpPr>
          <p:spPr>
            <a:xfrm>
              <a:off x="5494275" y="1190550"/>
              <a:ext cx="62350" cy="53325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48"/>
            <p:cNvSpPr/>
            <p:nvPr/>
          </p:nvSpPr>
          <p:spPr>
            <a:xfrm>
              <a:off x="541820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48"/>
            <p:cNvSpPr/>
            <p:nvPr/>
          </p:nvSpPr>
          <p:spPr>
            <a:xfrm>
              <a:off x="541820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48"/>
            <p:cNvSpPr/>
            <p:nvPr/>
          </p:nvSpPr>
          <p:spPr>
            <a:xfrm>
              <a:off x="541820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48"/>
            <p:cNvSpPr/>
            <p:nvPr/>
          </p:nvSpPr>
          <p:spPr>
            <a:xfrm>
              <a:off x="5418200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48"/>
            <p:cNvSpPr/>
            <p:nvPr/>
          </p:nvSpPr>
          <p:spPr>
            <a:xfrm>
              <a:off x="53419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48"/>
            <p:cNvSpPr/>
            <p:nvPr/>
          </p:nvSpPr>
          <p:spPr>
            <a:xfrm>
              <a:off x="534197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48"/>
            <p:cNvSpPr/>
            <p:nvPr/>
          </p:nvSpPr>
          <p:spPr>
            <a:xfrm>
              <a:off x="526577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48"/>
            <p:cNvSpPr/>
            <p:nvPr/>
          </p:nvSpPr>
          <p:spPr>
            <a:xfrm>
              <a:off x="52657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48"/>
            <p:cNvSpPr/>
            <p:nvPr/>
          </p:nvSpPr>
          <p:spPr>
            <a:xfrm>
              <a:off x="52657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48"/>
            <p:cNvSpPr/>
            <p:nvPr/>
          </p:nvSpPr>
          <p:spPr>
            <a:xfrm>
              <a:off x="51895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48"/>
            <p:cNvSpPr/>
            <p:nvPr/>
          </p:nvSpPr>
          <p:spPr>
            <a:xfrm>
              <a:off x="51895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48"/>
            <p:cNvSpPr/>
            <p:nvPr/>
          </p:nvSpPr>
          <p:spPr>
            <a:xfrm>
              <a:off x="5189550" y="13427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48"/>
            <p:cNvSpPr/>
            <p:nvPr/>
          </p:nvSpPr>
          <p:spPr>
            <a:xfrm>
              <a:off x="5113350" y="30948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48"/>
            <p:cNvSpPr/>
            <p:nvPr/>
          </p:nvSpPr>
          <p:spPr>
            <a:xfrm>
              <a:off x="5113350" y="301865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48"/>
            <p:cNvSpPr/>
            <p:nvPr/>
          </p:nvSpPr>
          <p:spPr>
            <a:xfrm>
              <a:off x="5113350" y="29424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48"/>
            <p:cNvSpPr/>
            <p:nvPr/>
          </p:nvSpPr>
          <p:spPr>
            <a:xfrm>
              <a:off x="5113350" y="2866425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48"/>
            <p:cNvSpPr/>
            <p:nvPr/>
          </p:nvSpPr>
          <p:spPr>
            <a:xfrm>
              <a:off x="5113350" y="27902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48"/>
            <p:cNvSpPr/>
            <p:nvPr/>
          </p:nvSpPr>
          <p:spPr>
            <a:xfrm>
              <a:off x="5113350" y="27140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48"/>
            <p:cNvSpPr/>
            <p:nvPr/>
          </p:nvSpPr>
          <p:spPr>
            <a:xfrm>
              <a:off x="511335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48"/>
            <p:cNvSpPr/>
            <p:nvPr/>
          </p:nvSpPr>
          <p:spPr>
            <a:xfrm>
              <a:off x="511335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48"/>
            <p:cNvSpPr/>
            <p:nvPr/>
          </p:nvSpPr>
          <p:spPr>
            <a:xfrm>
              <a:off x="50373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48"/>
            <p:cNvSpPr/>
            <p:nvPr/>
          </p:nvSpPr>
          <p:spPr>
            <a:xfrm>
              <a:off x="50373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48"/>
            <p:cNvSpPr/>
            <p:nvPr/>
          </p:nvSpPr>
          <p:spPr>
            <a:xfrm>
              <a:off x="50373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48"/>
            <p:cNvSpPr/>
            <p:nvPr/>
          </p:nvSpPr>
          <p:spPr>
            <a:xfrm>
              <a:off x="50373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50373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50373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48"/>
            <p:cNvSpPr/>
            <p:nvPr/>
          </p:nvSpPr>
          <p:spPr>
            <a:xfrm>
              <a:off x="50373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48"/>
            <p:cNvSpPr/>
            <p:nvPr/>
          </p:nvSpPr>
          <p:spPr>
            <a:xfrm>
              <a:off x="496112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48"/>
            <p:cNvSpPr/>
            <p:nvPr/>
          </p:nvSpPr>
          <p:spPr>
            <a:xfrm>
              <a:off x="496112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48"/>
            <p:cNvSpPr/>
            <p:nvPr/>
          </p:nvSpPr>
          <p:spPr>
            <a:xfrm>
              <a:off x="49611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48"/>
            <p:cNvSpPr/>
            <p:nvPr/>
          </p:nvSpPr>
          <p:spPr>
            <a:xfrm>
              <a:off x="49611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48"/>
            <p:cNvSpPr/>
            <p:nvPr/>
          </p:nvSpPr>
          <p:spPr>
            <a:xfrm>
              <a:off x="49611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48"/>
            <p:cNvSpPr/>
            <p:nvPr/>
          </p:nvSpPr>
          <p:spPr>
            <a:xfrm>
              <a:off x="49611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48"/>
            <p:cNvSpPr/>
            <p:nvPr/>
          </p:nvSpPr>
          <p:spPr>
            <a:xfrm>
              <a:off x="48849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48"/>
            <p:cNvSpPr/>
            <p:nvPr/>
          </p:nvSpPr>
          <p:spPr>
            <a:xfrm>
              <a:off x="48849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48"/>
            <p:cNvSpPr/>
            <p:nvPr/>
          </p:nvSpPr>
          <p:spPr>
            <a:xfrm>
              <a:off x="48849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48"/>
            <p:cNvSpPr/>
            <p:nvPr/>
          </p:nvSpPr>
          <p:spPr>
            <a:xfrm>
              <a:off x="488490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48"/>
            <p:cNvSpPr/>
            <p:nvPr/>
          </p:nvSpPr>
          <p:spPr>
            <a:xfrm>
              <a:off x="4808700" y="26377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48"/>
            <p:cNvSpPr/>
            <p:nvPr/>
          </p:nvSpPr>
          <p:spPr>
            <a:xfrm>
              <a:off x="4808700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48"/>
            <p:cNvSpPr/>
            <p:nvPr/>
          </p:nvSpPr>
          <p:spPr>
            <a:xfrm>
              <a:off x="480870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48"/>
            <p:cNvSpPr/>
            <p:nvPr/>
          </p:nvSpPr>
          <p:spPr>
            <a:xfrm>
              <a:off x="480870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48"/>
            <p:cNvSpPr/>
            <p:nvPr/>
          </p:nvSpPr>
          <p:spPr>
            <a:xfrm>
              <a:off x="4808700" y="11905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48"/>
            <p:cNvSpPr/>
            <p:nvPr/>
          </p:nvSpPr>
          <p:spPr>
            <a:xfrm>
              <a:off x="4808700" y="1038125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48"/>
            <p:cNvSpPr/>
            <p:nvPr/>
          </p:nvSpPr>
          <p:spPr>
            <a:xfrm>
              <a:off x="47324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48"/>
            <p:cNvSpPr/>
            <p:nvPr/>
          </p:nvSpPr>
          <p:spPr>
            <a:xfrm>
              <a:off x="47324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48"/>
            <p:cNvSpPr/>
            <p:nvPr/>
          </p:nvSpPr>
          <p:spPr>
            <a:xfrm>
              <a:off x="47324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48"/>
            <p:cNvSpPr/>
            <p:nvPr/>
          </p:nvSpPr>
          <p:spPr>
            <a:xfrm>
              <a:off x="47324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48"/>
            <p:cNvSpPr/>
            <p:nvPr/>
          </p:nvSpPr>
          <p:spPr>
            <a:xfrm>
              <a:off x="473247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48"/>
            <p:cNvSpPr/>
            <p:nvPr/>
          </p:nvSpPr>
          <p:spPr>
            <a:xfrm>
              <a:off x="465647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48"/>
            <p:cNvSpPr/>
            <p:nvPr/>
          </p:nvSpPr>
          <p:spPr>
            <a:xfrm>
              <a:off x="465647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48"/>
            <p:cNvSpPr/>
            <p:nvPr/>
          </p:nvSpPr>
          <p:spPr>
            <a:xfrm>
              <a:off x="46564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48"/>
            <p:cNvSpPr/>
            <p:nvPr/>
          </p:nvSpPr>
          <p:spPr>
            <a:xfrm>
              <a:off x="465647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48"/>
            <p:cNvSpPr/>
            <p:nvPr/>
          </p:nvSpPr>
          <p:spPr>
            <a:xfrm>
              <a:off x="46564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48"/>
            <p:cNvSpPr/>
            <p:nvPr/>
          </p:nvSpPr>
          <p:spPr>
            <a:xfrm>
              <a:off x="46564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48"/>
            <p:cNvSpPr/>
            <p:nvPr/>
          </p:nvSpPr>
          <p:spPr>
            <a:xfrm>
              <a:off x="46564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48"/>
            <p:cNvSpPr/>
            <p:nvPr/>
          </p:nvSpPr>
          <p:spPr>
            <a:xfrm>
              <a:off x="465647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48"/>
            <p:cNvSpPr/>
            <p:nvPr/>
          </p:nvSpPr>
          <p:spPr>
            <a:xfrm>
              <a:off x="45802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48"/>
            <p:cNvSpPr/>
            <p:nvPr/>
          </p:nvSpPr>
          <p:spPr>
            <a:xfrm>
              <a:off x="45802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48"/>
            <p:cNvSpPr/>
            <p:nvPr/>
          </p:nvSpPr>
          <p:spPr>
            <a:xfrm>
              <a:off x="45802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48"/>
            <p:cNvSpPr/>
            <p:nvPr/>
          </p:nvSpPr>
          <p:spPr>
            <a:xfrm>
              <a:off x="458025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48"/>
            <p:cNvSpPr/>
            <p:nvPr/>
          </p:nvSpPr>
          <p:spPr>
            <a:xfrm>
              <a:off x="458025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48"/>
            <p:cNvSpPr/>
            <p:nvPr/>
          </p:nvSpPr>
          <p:spPr>
            <a:xfrm>
              <a:off x="45802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48"/>
            <p:cNvSpPr/>
            <p:nvPr/>
          </p:nvSpPr>
          <p:spPr>
            <a:xfrm>
              <a:off x="45802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48"/>
            <p:cNvSpPr/>
            <p:nvPr/>
          </p:nvSpPr>
          <p:spPr>
            <a:xfrm>
              <a:off x="45802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48"/>
            <p:cNvSpPr/>
            <p:nvPr/>
          </p:nvSpPr>
          <p:spPr>
            <a:xfrm>
              <a:off x="45040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48"/>
            <p:cNvSpPr/>
            <p:nvPr/>
          </p:nvSpPr>
          <p:spPr>
            <a:xfrm>
              <a:off x="450405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48"/>
            <p:cNvSpPr/>
            <p:nvPr/>
          </p:nvSpPr>
          <p:spPr>
            <a:xfrm>
              <a:off x="45040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48"/>
            <p:cNvSpPr/>
            <p:nvPr/>
          </p:nvSpPr>
          <p:spPr>
            <a:xfrm>
              <a:off x="45040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48"/>
            <p:cNvSpPr/>
            <p:nvPr/>
          </p:nvSpPr>
          <p:spPr>
            <a:xfrm>
              <a:off x="45040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48"/>
            <p:cNvSpPr/>
            <p:nvPr/>
          </p:nvSpPr>
          <p:spPr>
            <a:xfrm>
              <a:off x="45040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48"/>
            <p:cNvSpPr/>
            <p:nvPr/>
          </p:nvSpPr>
          <p:spPr>
            <a:xfrm>
              <a:off x="442782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48"/>
            <p:cNvSpPr/>
            <p:nvPr/>
          </p:nvSpPr>
          <p:spPr>
            <a:xfrm>
              <a:off x="44278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48"/>
            <p:cNvSpPr/>
            <p:nvPr/>
          </p:nvSpPr>
          <p:spPr>
            <a:xfrm>
              <a:off x="442782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48"/>
            <p:cNvSpPr/>
            <p:nvPr/>
          </p:nvSpPr>
          <p:spPr>
            <a:xfrm>
              <a:off x="44278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48"/>
            <p:cNvSpPr/>
            <p:nvPr/>
          </p:nvSpPr>
          <p:spPr>
            <a:xfrm>
              <a:off x="44278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48"/>
            <p:cNvSpPr/>
            <p:nvPr/>
          </p:nvSpPr>
          <p:spPr>
            <a:xfrm>
              <a:off x="44278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48"/>
            <p:cNvSpPr/>
            <p:nvPr/>
          </p:nvSpPr>
          <p:spPr>
            <a:xfrm>
              <a:off x="435160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48"/>
            <p:cNvSpPr/>
            <p:nvPr/>
          </p:nvSpPr>
          <p:spPr>
            <a:xfrm>
              <a:off x="435160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48"/>
            <p:cNvSpPr/>
            <p:nvPr/>
          </p:nvSpPr>
          <p:spPr>
            <a:xfrm>
              <a:off x="435160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48"/>
            <p:cNvSpPr/>
            <p:nvPr/>
          </p:nvSpPr>
          <p:spPr>
            <a:xfrm>
              <a:off x="435160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48"/>
            <p:cNvSpPr/>
            <p:nvPr/>
          </p:nvSpPr>
          <p:spPr>
            <a:xfrm>
              <a:off x="42756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48"/>
            <p:cNvSpPr/>
            <p:nvPr/>
          </p:nvSpPr>
          <p:spPr>
            <a:xfrm>
              <a:off x="42756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48"/>
            <p:cNvSpPr/>
            <p:nvPr/>
          </p:nvSpPr>
          <p:spPr>
            <a:xfrm>
              <a:off x="42756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48"/>
            <p:cNvSpPr/>
            <p:nvPr/>
          </p:nvSpPr>
          <p:spPr>
            <a:xfrm>
              <a:off x="42756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48"/>
            <p:cNvSpPr/>
            <p:nvPr/>
          </p:nvSpPr>
          <p:spPr>
            <a:xfrm>
              <a:off x="42756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48"/>
            <p:cNvSpPr/>
            <p:nvPr/>
          </p:nvSpPr>
          <p:spPr>
            <a:xfrm>
              <a:off x="42756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48"/>
            <p:cNvSpPr/>
            <p:nvPr/>
          </p:nvSpPr>
          <p:spPr>
            <a:xfrm>
              <a:off x="419940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48"/>
            <p:cNvSpPr/>
            <p:nvPr/>
          </p:nvSpPr>
          <p:spPr>
            <a:xfrm>
              <a:off x="419940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48"/>
            <p:cNvSpPr/>
            <p:nvPr/>
          </p:nvSpPr>
          <p:spPr>
            <a:xfrm>
              <a:off x="41994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48"/>
            <p:cNvSpPr/>
            <p:nvPr/>
          </p:nvSpPr>
          <p:spPr>
            <a:xfrm>
              <a:off x="41231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48"/>
            <p:cNvSpPr/>
            <p:nvPr/>
          </p:nvSpPr>
          <p:spPr>
            <a:xfrm>
              <a:off x="41231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7" name="Google Shape;2367;p48"/>
          <p:cNvSpPr txBox="1"/>
          <p:nvPr/>
        </p:nvSpPr>
        <p:spPr>
          <a:xfrm>
            <a:off x="1832625" y="4667100"/>
            <a:ext cx="751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Barlow"/>
                <a:ea typeface="Barlow"/>
                <a:cs typeface="Barlow"/>
                <a:sym typeface="Barlow"/>
              </a:rPr>
              <a:t>Source: https://www.forbes.com/sites/niallmccarthy/2015/06/26/americas-favorite-video-game-genres-infographic/?sh=738f0a705f99</a:t>
            </a:r>
            <a:endParaRPr sz="7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68" name="Google Shape;2368;p48"/>
          <p:cNvSpPr txBox="1"/>
          <p:nvPr>
            <p:ph idx="1" type="subTitle"/>
          </p:nvPr>
        </p:nvSpPr>
        <p:spPr>
          <a:xfrm>
            <a:off x="6173502" y="2482864"/>
            <a:ext cx="2240400" cy="6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Love shooters</a:t>
            </a:r>
            <a:endParaRPr sz="1600"/>
          </a:p>
        </p:txBody>
      </p:sp>
      <p:sp>
        <p:nvSpPr>
          <p:cNvPr id="2369" name="Google Shape;2369;p48"/>
          <p:cNvSpPr txBox="1"/>
          <p:nvPr>
            <p:ph type="title"/>
          </p:nvPr>
        </p:nvSpPr>
        <p:spPr>
          <a:xfrm>
            <a:off x="6173526" y="2932513"/>
            <a:ext cx="1987200" cy="35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lt2"/>
                </a:solidFill>
              </a:rPr>
              <a:t>13.3%</a:t>
            </a:r>
            <a:endParaRPr sz="4200">
              <a:solidFill>
                <a:schemeClr val="lt2"/>
              </a:solidFill>
            </a:endParaRPr>
          </a:p>
        </p:txBody>
      </p:sp>
      <p:sp>
        <p:nvSpPr>
          <p:cNvPr id="2370" name="Google Shape;2370;p48"/>
          <p:cNvSpPr txBox="1"/>
          <p:nvPr>
            <p:ph idx="1" type="subTitle"/>
          </p:nvPr>
        </p:nvSpPr>
        <p:spPr>
          <a:xfrm>
            <a:off x="6173502" y="3224389"/>
            <a:ext cx="2240400" cy="6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Love Sports</a:t>
            </a:r>
            <a:endParaRPr/>
          </a:p>
        </p:txBody>
      </p:sp>
      <p:sp>
        <p:nvSpPr>
          <p:cNvPr id="2371" name="Google Shape;2371;p48"/>
          <p:cNvSpPr txBox="1"/>
          <p:nvPr>
            <p:ph type="title"/>
          </p:nvPr>
        </p:nvSpPr>
        <p:spPr>
          <a:xfrm>
            <a:off x="6173526" y="3604275"/>
            <a:ext cx="1987200" cy="35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lt2"/>
                </a:solidFill>
              </a:rPr>
              <a:t>9.7</a:t>
            </a:r>
            <a:r>
              <a:rPr lang="en" sz="4200">
                <a:solidFill>
                  <a:schemeClr val="lt2"/>
                </a:solidFill>
              </a:rPr>
              <a:t>%</a:t>
            </a:r>
            <a:endParaRPr sz="4200">
              <a:solidFill>
                <a:schemeClr val="lt2"/>
              </a:solidFill>
            </a:endParaRPr>
          </a:p>
        </p:txBody>
      </p:sp>
      <p:sp>
        <p:nvSpPr>
          <p:cNvPr id="2372" name="Google Shape;2372;p48"/>
          <p:cNvSpPr txBox="1"/>
          <p:nvPr>
            <p:ph idx="1" type="subTitle"/>
          </p:nvPr>
        </p:nvSpPr>
        <p:spPr>
          <a:xfrm>
            <a:off x="6173502" y="3896151"/>
            <a:ext cx="2240400" cy="6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Love RPG’s</a:t>
            </a:r>
            <a:endParaRPr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7" name="Google Shape;2377;p49"/>
          <p:cNvGrpSpPr/>
          <p:nvPr/>
        </p:nvGrpSpPr>
        <p:grpSpPr>
          <a:xfrm>
            <a:off x="1742527" y="1062725"/>
            <a:ext cx="5961069" cy="4540117"/>
            <a:chOff x="720010" y="1419647"/>
            <a:chExt cx="4021500" cy="3062887"/>
          </a:xfrm>
        </p:grpSpPr>
        <p:sp>
          <p:nvSpPr>
            <p:cNvPr id="2378" name="Google Shape;2378;p49"/>
            <p:cNvSpPr/>
            <p:nvPr/>
          </p:nvSpPr>
          <p:spPr>
            <a:xfrm>
              <a:off x="720010" y="1419647"/>
              <a:ext cx="4021500" cy="2544300"/>
            </a:xfrm>
            <a:prstGeom prst="roundRect">
              <a:avLst>
                <a:gd fmla="val 3857" name="adj"/>
              </a:avLst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49"/>
            <p:cNvSpPr/>
            <p:nvPr/>
          </p:nvSpPr>
          <p:spPr>
            <a:xfrm>
              <a:off x="747353" y="1447364"/>
              <a:ext cx="3966900" cy="2488800"/>
            </a:xfrm>
            <a:prstGeom prst="roundRect">
              <a:avLst>
                <a:gd fmla="val 3282" name="adj"/>
              </a:avLst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49"/>
            <p:cNvSpPr/>
            <p:nvPr/>
          </p:nvSpPr>
          <p:spPr>
            <a:xfrm>
              <a:off x="858158" y="1548119"/>
              <a:ext cx="3748500" cy="2285700"/>
            </a:xfrm>
            <a:prstGeom prst="rect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49"/>
            <p:cNvSpPr/>
            <p:nvPr/>
          </p:nvSpPr>
          <p:spPr>
            <a:xfrm>
              <a:off x="2042408" y="3963886"/>
              <a:ext cx="1373274" cy="518648"/>
            </a:xfrm>
            <a:custGeom>
              <a:rect b="b" l="l" r="r" t="t"/>
              <a:pathLst>
                <a:path extrusionOk="0" h="24926" w="65999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2382" name="Google Shape;2382;p49"/>
            <p:cNvCxnSpPr/>
            <p:nvPr/>
          </p:nvCxnSpPr>
          <p:spPr>
            <a:xfrm>
              <a:off x="2057250" y="4433452"/>
              <a:ext cx="13533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383" name="Google Shape;2383;p49"/>
          <p:cNvSpPr txBox="1"/>
          <p:nvPr>
            <p:ph idx="2"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TARGET </a:t>
            </a:r>
            <a:r>
              <a:rPr lang="en">
                <a:solidFill>
                  <a:schemeClr val="lt2"/>
                </a:solidFill>
              </a:rPr>
              <a:t>AUDIENCE?</a:t>
            </a:r>
            <a:endParaRPr/>
          </a:p>
        </p:txBody>
      </p:sp>
      <p:pic>
        <p:nvPicPr>
          <p:cNvPr id="2384" name="Google Shape;2384;p49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250" y="1959300"/>
            <a:ext cx="5539499" cy="246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5" name="Google Shape;2385;p49"/>
          <p:cNvSpPr txBox="1"/>
          <p:nvPr/>
        </p:nvSpPr>
        <p:spPr>
          <a:xfrm>
            <a:off x="977550" y="1244850"/>
            <a:ext cx="751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Barlow"/>
                <a:ea typeface="Barlow"/>
                <a:cs typeface="Barlow"/>
                <a:sym typeface="Barlow"/>
              </a:rPr>
              <a:t>https://www.statista.com/statistics/189582/age-of-us-video-game-players/</a:t>
            </a:r>
            <a:endParaRPr sz="7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86" name="Google Shape;2386;p49"/>
          <p:cNvSpPr txBox="1"/>
          <p:nvPr>
            <p:ph idx="4294967295" type="title"/>
          </p:nvPr>
        </p:nvSpPr>
        <p:spPr>
          <a:xfrm>
            <a:off x="2731400" y="1605600"/>
            <a:ext cx="19872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2"/>
                </a:solidFill>
              </a:rPr>
              <a:t>39</a:t>
            </a:r>
            <a:r>
              <a:rPr lang="en" sz="3200">
                <a:solidFill>
                  <a:schemeClr val="lt2"/>
                </a:solidFill>
              </a:rPr>
              <a:t>%</a:t>
            </a:r>
            <a:endParaRPr sz="32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2390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1" name="Google Shape;2391;p50"/>
          <p:cNvGrpSpPr/>
          <p:nvPr/>
        </p:nvGrpSpPr>
        <p:grpSpPr>
          <a:xfrm>
            <a:off x="5749750" y="0"/>
            <a:ext cx="2496775" cy="5143500"/>
            <a:chOff x="5744400" y="0"/>
            <a:chExt cx="2496775" cy="5143500"/>
          </a:xfrm>
        </p:grpSpPr>
        <p:sp>
          <p:nvSpPr>
            <p:cNvPr id="2392" name="Google Shape;2392;p50"/>
            <p:cNvSpPr/>
            <p:nvPr/>
          </p:nvSpPr>
          <p:spPr>
            <a:xfrm>
              <a:off x="5744400" y="2532050"/>
              <a:ext cx="2496775" cy="2611450"/>
            </a:xfrm>
            <a:custGeom>
              <a:rect b="b" l="l" r="r" t="t"/>
              <a:pathLst>
                <a:path extrusionOk="0" h="104458" w="99871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50"/>
            <p:cNvSpPr/>
            <p:nvPr/>
          </p:nvSpPr>
          <p:spPr>
            <a:xfrm>
              <a:off x="6583675" y="0"/>
              <a:ext cx="959475" cy="574975"/>
            </a:xfrm>
            <a:custGeom>
              <a:rect b="b" l="l" r="r" t="t"/>
              <a:pathLst>
                <a:path extrusionOk="0" h="22999" w="38379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4" name="Google Shape;2394;p50"/>
          <p:cNvSpPr/>
          <p:nvPr/>
        </p:nvSpPr>
        <p:spPr>
          <a:xfrm>
            <a:off x="576950" y="2062175"/>
            <a:ext cx="4322400" cy="25650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2EE6C4">
                  <a:alpha val="53725"/>
                  <a:alpha val="45090"/>
                </a:srgbClr>
              </a:gs>
              <a:gs pos="100000">
                <a:srgbClr val="FFFFFF">
                  <a:alpha val="0"/>
                  <a:alpha val="4509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5" name="Google Shape;2395;p50"/>
          <p:cNvSpPr/>
          <p:nvPr/>
        </p:nvSpPr>
        <p:spPr>
          <a:xfrm flipH="1" rot="-5400000">
            <a:off x="-332850" y="1830375"/>
            <a:ext cx="3645950" cy="2980275"/>
          </a:xfrm>
          <a:custGeom>
            <a:rect b="b" l="l" r="r" t="t"/>
            <a:pathLst>
              <a:path extrusionOk="0" h="119211" w="145838">
                <a:moveTo>
                  <a:pt x="0" y="1"/>
                </a:moveTo>
                <a:cubicBezTo>
                  <a:pt x="1292" y="31275"/>
                  <a:pt x="14076" y="60489"/>
                  <a:pt x="36342" y="82756"/>
                </a:cubicBezTo>
                <a:cubicBezTo>
                  <a:pt x="59851" y="106264"/>
                  <a:pt x="91108" y="119211"/>
                  <a:pt x="124355" y="119211"/>
                </a:cubicBezTo>
                <a:cubicBezTo>
                  <a:pt x="131628" y="119211"/>
                  <a:pt x="138812" y="118589"/>
                  <a:pt x="145838" y="117374"/>
                </a:cubicBezTo>
                <a:lnTo>
                  <a:pt x="145838" y="96140"/>
                </a:lnTo>
                <a:cubicBezTo>
                  <a:pt x="138849" y="97606"/>
                  <a:pt x="131661" y="98365"/>
                  <a:pt x="124355" y="98365"/>
                </a:cubicBezTo>
                <a:cubicBezTo>
                  <a:pt x="96676" y="98365"/>
                  <a:pt x="70653" y="87588"/>
                  <a:pt x="51080" y="68014"/>
                </a:cubicBezTo>
                <a:cubicBezTo>
                  <a:pt x="32752" y="49686"/>
                  <a:pt x="22137" y="25703"/>
                  <a:pt x="20861" y="1"/>
                </a:cubicBezTo>
                <a:close/>
              </a:path>
            </a:pathLst>
          </a:custGeom>
          <a:solidFill>
            <a:srgbClr val="2EE6C4">
              <a:alpha val="45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6" name="Google Shape;2396;p50"/>
          <p:cNvPicPr preferRelativeResize="0"/>
          <p:nvPr/>
        </p:nvPicPr>
        <p:blipFill rotWithShape="1">
          <a:blip r:embed="rId3">
            <a:alphaModFix/>
          </a:blip>
          <a:srcRect b="1587" l="53617" r="2288" t="1587"/>
          <a:stretch/>
        </p:blipFill>
        <p:spPr>
          <a:xfrm>
            <a:off x="5275200" y="511500"/>
            <a:ext cx="3331800" cy="41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7" name="Google Shape;2397;p50"/>
          <p:cNvSpPr txBox="1"/>
          <p:nvPr>
            <p:ph idx="1" type="subTitle"/>
          </p:nvPr>
        </p:nvSpPr>
        <p:spPr>
          <a:xfrm>
            <a:off x="720000" y="2584175"/>
            <a:ext cx="4016400" cy="16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We reach a very large audience with our platform selection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Our game genre is very popular and will do well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Our target audience will make our game do better.</a:t>
            </a:r>
            <a:endParaRPr sz="1600"/>
          </a:p>
        </p:txBody>
      </p:sp>
      <p:sp>
        <p:nvSpPr>
          <p:cNvPr id="2398" name="Google Shape;2398;p50"/>
          <p:cNvSpPr txBox="1"/>
          <p:nvPr>
            <p:ph type="ctrTitle"/>
          </p:nvPr>
        </p:nvSpPr>
        <p:spPr>
          <a:xfrm>
            <a:off x="720050" y="349075"/>
            <a:ext cx="26001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this mean for our game?</a:t>
            </a:r>
            <a:endParaRPr/>
          </a:p>
        </p:txBody>
      </p:sp>
      <p:sp>
        <p:nvSpPr>
          <p:cNvPr id="2399" name="Google Shape;2399;p50"/>
          <p:cNvSpPr/>
          <p:nvPr/>
        </p:nvSpPr>
        <p:spPr>
          <a:xfrm>
            <a:off x="5275200" y="511500"/>
            <a:ext cx="3331800" cy="41154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F42579">
                  <a:alpha val="14117"/>
                  <a:alpha val="45090"/>
                </a:srgbClr>
              </a:gs>
              <a:gs pos="100000">
                <a:srgbClr val="2D0066">
                  <a:alpha val="17254"/>
                  <a:alpha val="450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3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Google Shape;2404;p5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Basil’s Analysis on Paladins</a:t>
            </a:r>
            <a:endParaRPr/>
          </a:p>
        </p:txBody>
      </p:sp>
      <p:sp>
        <p:nvSpPr>
          <p:cNvPr id="2405" name="Google Shape;2405;p51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Overview:A Hero Based Shooter with a MOBA Twist with different guns and abilities for every hero.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Mechanics</a:t>
            </a:r>
            <a:r>
              <a:rPr lang="en"/>
              <a:t>:  Shooting(AOE Damage, Hitscan, </a:t>
            </a:r>
            <a:r>
              <a:rPr lang="en"/>
              <a:t>Projectile</a:t>
            </a:r>
            <a:r>
              <a:rPr lang="en"/>
              <a:t>) ,Abilities(Healing, Teleporting,WallHacks)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Dynamics: Round Based Shops, Card Based Hero Building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Aesthetics</a:t>
            </a:r>
            <a:r>
              <a:rPr lang="en"/>
              <a:t>: </a:t>
            </a:r>
            <a:r>
              <a:rPr lang="en"/>
              <a:t>Challenge</a:t>
            </a:r>
            <a:r>
              <a:rPr lang="en"/>
              <a:t> , Fellowship , expression</a:t>
            </a:r>
            <a:endParaRPr/>
          </a:p>
        </p:txBody>
      </p:sp>
      <p:sp>
        <p:nvSpPr>
          <p:cNvPr id="2406" name="Google Shape;2406;p51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Rewards:more time played will give new </a:t>
            </a:r>
            <a:r>
              <a:rPr lang="en"/>
              <a:t>heroes</a:t>
            </a:r>
            <a:r>
              <a:rPr lang="en"/>
              <a:t> and skins to players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Risk:Need to spend time grinding for each Hero with them having different dynamics to learn.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07" name="Google Shape;240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5250" y="1229975"/>
            <a:ext cx="3307051" cy="186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4"/>
          <p:cNvSpPr txBox="1"/>
          <p:nvPr>
            <p:ph idx="1" type="subTitle"/>
          </p:nvPr>
        </p:nvSpPr>
        <p:spPr>
          <a:xfrm>
            <a:off x="3999375" y="1786825"/>
            <a:ext cx="4434600" cy="23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Save a dying planet from the apocalypse in the Apocalypse Agency. An action RPG set in a constantly evolving Open-World. Fight for honor in this FPS and hunt “Uniques”.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12" name="Google Shape;512;p34"/>
          <p:cNvSpPr txBox="1"/>
          <p:nvPr>
            <p:ph type="ctrTitle"/>
          </p:nvPr>
        </p:nvSpPr>
        <p:spPr>
          <a:xfrm>
            <a:off x="725275" y="532475"/>
            <a:ext cx="4985100" cy="9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OUR GAME</a:t>
            </a:r>
            <a:endParaRPr/>
          </a:p>
        </p:txBody>
      </p:sp>
      <p:grpSp>
        <p:nvGrpSpPr>
          <p:cNvPr id="513" name="Google Shape;513;p34"/>
          <p:cNvGrpSpPr/>
          <p:nvPr/>
        </p:nvGrpSpPr>
        <p:grpSpPr>
          <a:xfrm rot="1195035">
            <a:off x="1443705" y="1717663"/>
            <a:ext cx="1575143" cy="4361109"/>
            <a:chOff x="2863800" y="238025"/>
            <a:chExt cx="1892075" cy="5238600"/>
          </a:xfrm>
        </p:grpSpPr>
        <p:sp>
          <p:nvSpPr>
            <p:cNvPr id="514" name="Google Shape;514;p34"/>
            <p:cNvSpPr/>
            <p:nvPr/>
          </p:nvSpPr>
          <p:spPr>
            <a:xfrm>
              <a:off x="3177350" y="1879775"/>
              <a:ext cx="1117150" cy="2857850"/>
            </a:xfrm>
            <a:custGeom>
              <a:rect b="b" l="l" r="r" t="t"/>
              <a:pathLst>
                <a:path extrusionOk="0" h="114314" w="44686">
                  <a:moveTo>
                    <a:pt x="552" y="1"/>
                  </a:moveTo>
                  <a:lnTo>
                    <a:pt x="1" y="107"/>
                  </a:lnTo>
                  <a:cubicBezTo>
                    <a:pt x="389" y="2139"/>
                    <a:pt x="996" y="4281"/>
                    <a:pt x="1807" y="6472"/>
                  </a:cubicBezTo>
                  <a:cubicBezTo>
                    <a:pt x="2773" y="9070"/>
                    <a:pt x="3991" y="11642"/>
                    <a:pt x="5434" y="14124"/>
                  </a:cubicBezTo>
                  <a:cubicBezTo>
                    <a:pt x="7113" y="16997"/>
                    <a:pt x="9092" y="19746"/>
                    <a:pt x="11321" y="22291"/>
                  </a:cubicBezTo>
                  <a:cubicBezTo>
                    <a:pt x="13851" y="25179"/>
                    <a:pt x="16736" y="27846"/>
                    <a:pt x="19896" y="30214"/>
                  </a:cubicBezTo>
                  <a:cubicBezTo>
                    <a:pt x="21755" y="31605"/>
                    <a:pt x="23524" y="32903"/>
                    <a:pt x="25236" y="34154"/>
                  </a:cubicBezTo>
                  <a:cubicBezTo>
                    <a:pt x="30424" y="37959"/>
                    <a:pt x="34908" y="41244"/>
                    <a:pt x="38128" y="44487"/>
                  </a:cubicBezTo>
                  <a:cubicBezTo>
                    <a:pt x="41617" y="47994"/>
                    <a:pt x="43366" y="51150"/>
                    <a:pt x="43807" y="54721"/>
                  </a:cubicBezTo>
                  <a:cubicBezTo>
                    <a:pt x="44475" y="60144"/>
                    <a:pt x="43415" y="63926"/>
                    <a:pt x="40263" y="67369"/>
                  </a:cubicBezTo>
                  <a:cubicBezTo>
                    <a:pt x="36326" y="71671"/>
                    <a:pt x="28879" y="75416"/>
                    <a:pt x="17493" y="78814"/>
                  </a:cubicBezTo>
                  <a:cubicBezTo>
                    <a:pt x="10932" y="80774"/>
                    <a:pt x="6471" y="84432"/>
                    <a:pt x="4231" y="89688"/>
                  </a:cubicBezTo>
                  <a:cubicBezTo>
                    <a:pt x="3270" y="91947"/>
                    <a:pt x="2719" y="94512"/>
                    <a:pt x="2599" y="97313"/>
                  </a:cubicBezTo>
                  <a:cubicBezTo>
                    <a:pt x="2497" y="99633"/>
                    <a:pt x="2689" y="102122"/>
                    <a:pt x="3168" y="104712"/>
                  </a:cubicBezTo>
                  <a:cubicBezTo>
                    <a:pt x="4005" y="109252"/>
                    <a:pt x="5529" y="112978"/>
                    <a:pt x="6215" y="114313"/>
                  </a:cubicBezTo>
                  <a:lnTo>
                    <a:pt x="6709" y="114056"/>
                  </a:lnTo>
                  <a:cubicBezTo>
                    <a:pt x="6038" y="112748"/>
                    <a:pt x="4545" y="109087"/>
                    <a:pt x="3719" y="104611"/>
                  </a:cubicBezTo>
                  <a:cubicBezTo>
                    <a:pt x="2682" y="99003"/>
                    <a:pt x="3036" y="93916"/>
                    <a:pt x="4748" y="89908"/>
                  </a:cubicBezTo>
                  <a:cubicBezTo>
                    <a:pt x="6917" y="84810"/>
                    <a:pt x="11261" y="81257"/>
                    <a:pt x="17656" y="79349"/>
                  </a:cubicBezTo>
                  <a:cubicBezTo>
                    <a:pt x="20673" y="78448"/>
                    <a:pt x="23456" y="77509"/>
                    <a:pt x="25918" y="76562"/>
                  </a:cubicBezTo>
                  <a:cubicBezTo>
                    <a:pt x="28308" y="75643"/>
                    <a:pt x="30480" y="74680"/>
                    <a:pt x="32374" y="73708"/>
                  </a:cubicBezTo>
                  <a:cubicBezTo>
                    <a:pt x="34203" y="72765"/>
                    <a:pt x="35835" y="71777"/>
                    <a:pt x="37223" y="70774"/>
                  </a:cubicBezTo>
                  <a:cubicBezTo>
                    <a:pt x="38562" y="69809"/>
                    <a:pt x="39723" y="68791"/>
                    <a:pt x="40674" y="67746"/>
                  </a:cubicBezTo>
                  <a:cubicBezTo>
                    <a:pt x="42449" y="65808"/>
                    <a:pt x="43585" y="63726"/>
                    <a:pt x="44146" y="61388"/>
                  </a:cubicBezTo>
                  <a:cubicBezTo>
                    <a:pt x="44618" y="59415"/>
                    <a:pt x="44685" y="57278"/>
                    <a:pt x="44361" y="54653"/>
                  </a:cubicBezTo>
                  <a:cubicBezTo>
                    <a:pt x="44123" y="52726"/>
                    <a:pt x="43509" y="50913"/>
                    <a:pt x="42484" y="49114"/>
                  </a:cubicBezTo>
                  <a:cubicBezTo>
                    <a:pt x="41541" y="47466"/>
                    <a:pt x="40247" y="45826"/>
                    <a:pt x="38524" y="44091"/>
                  </a:cubicBezTo>
                  <a:cubicBezTo>
                    <a:pt x="35270" y="40822"/>
                    <a:pt x="30775" y="37522"/>
                    <a:pt x="25567" y="33706"/>
                  </a:cubicBezTo>
                  <a:cubicBezTo>
                    <a:pt x="23856" y="32454"/>
                    <a:pt x="22086" y="31156"/>
                    <a:pt x="20231" y="29765"/>
                  </a:cubicBezTo>
                  <a:cubicBezTo>
                    <a:pt x="5065" y="18407"/>
                    <a:pt x="1332" y="4111"/>
                    <a:pt x="552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4"/>
            <p:cNvSpPr/>
            <p:nvPr/>
          </p:nvSpPr>
          <p:spPr>
            <a:xfrm>
              <a:off x="3801325" y="1879900"/>
              <a:ext cx="626200" cy="845450"/>
            </a:xfrm>
            <a:custGeom>
              <a:rect b="b" l="l" r="r" t="t"/>
              <a:pathLst>
                <a:path extrusionOk="0" h="33818" w="25048">
                  <a:moveTo>
                    <a:pt x="24527" y="0"/>
                  </a:moveTo>
                  <a:cubicBezTo>
                    <a:pt x="23747" y="4110"/>
                    <a:pt x="20013" y="18409"/>
                    <a:pt x="4843" y="29775"/>
                  </a:cubicBezTo>
                  <a:cubicBezTo>
                    <a:pt x="4153" y="30288"/>
                    <a:pt x="3448" y="30816"/>
                    <a:pt x="2769" y="31325"/>
                  </a:cubicBezTo>
                  <a:cubicBezTo>
                    <a:pt x="1861" y="32000"/>
                    <a:pt x="925" y="32701"/>
                    <a:pt x="1" y="33396"/>
                  </a:cubicBezTo>
                  <a:lnTo>
                    <a:pt x="318" y="33817"/>
                  </a:lnTo>
                  <a:cubicBezTo>
                    <a:pt x="1242" y="33124"/>
                    <a:pt x="2177" y="32423"/>
                    <a:pt x="3082" y="31748"/>
                  </a:cubicBezTo>
                  <a:cubicBezTo>
                    <a:pt x="3765" y="31238"/>
                    <a:pt x="4470" y="30710"/>
                    <a:pt x="5156" y="30197"/>
                  </a:cubicBezTo>
                  <a:cubicBezTo>
                    <a:pt x="8320" y="27830"/>
                    <a:pt x="11205" y="25163"/>
                    <a:pt x="13731" y="22278"/>
                  </a:cubicBezTo>
                  <a:cubicBezTo>
                    <a:pt x="15960" y="19733"/>
                    <a:pt x="17939" y="16984"/>
                    <a:pt x="19613" y="14110"/>
                  </a:cubicBezTo>
                  <a:cubicBezTo>
                    <a:pt x="21058" y="11630"/>
                    <a:pt x="22280" y="9058"/>
                    <a:pt x="23242" y="6463"/>
                  </a:cubicBezTo>
                  <a:cubicBezTo>
                    <a:pt x="24052" y="4272"/>
                    <a:pt x="24659" y="2131"/>
                    <a:pt x="25047" y="98"/>
                  </a:cubicBezTo>
                  <a:lnTo>
                    <a:pt x="2452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4"/>
            <p:cNvSpPr/>
            <p:nvPr/>
          </p:nvSpPr>
          <p:spPr>
            <a:xfrm>
              <a:off x="2898325" y="238025"/>
              <a:ext cx="1822950" cy="1612275"/>
            </a:xfrm>
            <a:custGeom>
              <a:rect b="b" l="l" r="r" t="t"/>
              <a:pathLst>
                <a:path extrusionOk="0" h="64491" w="72918">
                  <a:moveTo>
                    <a:pt x="36460" y="0"/>
                  </a:moveTo>
                  <a:cubicBezTo>
                    <a:pt x="25537" y="0"/>
                    <a:pt x="15947" y="4080"/>
                    <a:pt x="9454" y="11494"/>
                  </a:cubicBezTo>
                  <a:cubicBezTo>
                    <a:pt x="2825" y="19058"/>
                    <a:pt x="0" y="29455"/>
                    <a:pt x="1501" y="40775"/>
                  </a:cubicBezTo>
                  <a:lnTo>
                    <a:pt x="4645" y="64491"/>
                  </a:lnTo>
                  <a:lnTo>
                    <a:pt x="9974" y="63782"/>
                  </a:lnTo>
                  <a:lnTo>
                    <a:pt x="6829" y="40067"/>
                  </a:lnTo>
                  <a:cubicBezTo>
                    <a:pt x="5536" y="30307"/>
                    <a:pt x="7903" y="21420"/>
                    <a:pt x="13496" y="15035"/>
                  </a:cubicBezTo>
                  <a:cubicBezTo>
                    <a:pt x="18953" y="8805"/>
                    <a:pt x="27109" y="5374"/>
                    <a:pt x="36460" y="5374"/>
                  </a:cubicBezTo>
                  <a:cubicBezTo>
                    <a:pt x="45813" y="5374"/>
                    <a:pt x="53965" y="8805"/>
                    <a:pt x="59425" y="15035"/>
                  </a:cubicBezTo>
                  <a:cubicBezTo>
                    <a:pt x="65018" y="21420"/>
                    <a:pt x="67385" y="30307"/>
                    <a:pt x="66088" y="40067"/>
                  </a:cubicBezTo>
                  <a:lnTo>
                    <a:pt x="62947" y="63782"/>
                  </a:lnTo>
                  <a:lnTo>
                    <a:pt x="68271" y="64491"/>
                  </a:lnTo>
                  <a:lnTo>
                    <a:pt x="71416" y="40772"/>
                  </a:lnTo>
                  <a:cubicBezTo>
                    <a:pt x="72918" y="29455"/>
                    <a:pt x="70097" y="19058"/>
                    <a:pt x="63468" y="11494"/>
                  </a:cubicBezTo>
                  <a:cubicBezTo>
                    <a:pt x="56974" y="4080"/>
                    <a:pt x="47381" y="0"/>
                    <a:pt x="3646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4"/>
            <p:cNvSpPr/>
            <p:nvPr/>
          </p:nvSpPr>
          <p:spPr>
            <a:xfrm>
              <a:off x="3931725" y="1134275"/>
              <a:ext cx="162750" cy="48875"/>
            </a:xfrm>
            <a:custGeom>
              <a:rect b="b" l="l" r="r" t="t"/>
              <a:pathLst>
                <a:path extrusionOk="0" h="1955" w="6510">
                  <a:moveTo>
                    <a:pt x="0" y="0"/>
                  </a:moveTo>
                  <a:lnTo>
                    <a:pt x="0" y="1954"/>
                  </a:lnTo>
                  <a:lnTo>
                    <a:pt x="6509" y="1954"/>
                  </a:lnTo>
                  <a:lnTo>
                    <a:pt x="6509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4"/>
            <p:cNvSpPr/>
            <p:nvPr/>
          </p:nvSpPr>
          <p:spPr>
            <a:xfrm>
              <a:off x="3990375" y="1466125"/>
              <a:ext cx="162725" cy="48950"/>
            </a:xfrm>
            <a:custGeom>
              <a:rect b="b" l="l" r="r" t="t"/>
              <a:pathLst>
                <a:path extrusionOk="0" h="1958" w="6509">
                  <a:moveTo>
                    <a:pt x="0" y="0"/>
                  </a:moveTo>
                  <a:lnTo>
                    <a:pt x="0" y="1958"/>
                  </a:lnTo>
                  <a:lnTo>
                    <a:pt x="6508" y="1958"/>
                  </a:lnTo>
                  <a:lnTo>
                    <a:pt x="6508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4"/>
            <p:cNvSpPr/>
            <p:nvPr/>
          </p:nvSpPr>
          <p:spPr>
            <a:xfrm>
              <a:off x="3516175" y="1040475"/>
              <a:ext cx="162825" cy="48850"/>
            </a:xfrm>
            <a:custGeom>
              <a:rect b="b" l="l" r="r" t="t"/>
              <a:pathLst>
                <a:path extrusionOk="0" h="1954" w="6513">
                  <a:moveTo>
                    <a:pt x="0" y="1"/>
                  </a:moveTo>
                  <a:lnTo>
                    <a:pt x="0" y="1954"/>
                  </a:lnTo>
                  <a:lnTo>
                    <a:pt x="6513" y="1954"/>
                  </a:lnTo>
                  <a:lnTo>
                    <a:pt x="6513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4"/>
            <p:cNvSpPr/>
            <p:nvPr/>
          </p:nvSpPr>
          <p:spPr>
            <a:xfrm>
              <a:off x="3457550" y="1372300"/>
              <a:ext cx="162800" cy="48975"/>
            </a:xfrm>
            <a:custGeom>
              <a:rect b="b" l="l" r="r" t="t"/>
              <a:pathLst>
                <a:path extrusionOk="0" h="1959" w="6512">
                  <a:moveTo>
                    <a:pt x="0" y="1"/>
                  </a:moveTo>
                  <a:lnTo>
                    <a:pt x="0" y="1958"/>
                  </a:lnTo>
                  <a:lnTo>
                    <a:pt x="6512" y="1958"/>
                  </a:lnTo>
                  <a:lnTo>
                    <a:pt x="6512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4"/>
            <p:cNvSpPr/>
            <p:nvPr/>
          </p:nvSpPr>
          <p:spPr>
            <a:xfrm>
              <a:off x="4049000" y="1056775"/>
              <a:ext cx="123525" cy="203850"/>
            </a:xfrm>
            <a:custGeom>
              <a:rect b="b" l="l" r="r" t="t"/>
              <a:pathLst>
                <a:path extrusionOk="0" h="8154" w="4941">
                  <a:moveTo>
                    <a:pt x="4316" y="0"/>
                  </a:moveTo>
                  <a:cubicBezTo>
                    <a:pt x="3876" y="0"/>
                    <a:pt x="3241" y="1233"/>
                    <a:pt x="2527" y="2000"/>
                  </a:cubicBezTo>
                  <a:cubicBezTo>
                    <a:pt x="2033" y="2531"/>
                    <a:pt x="830" y="2829"/>
                    <a:pt x="283" y="2942"/>
                  </a:cubicBezTo>
                  <a:cubicBezTo>
                    <a:pt x="117" y="2976"/>
                    <a:pt x="0" y="3119"/>
                    <a:pt x="0" y="3286"/>
                  </a:cubicBezTo>
                  <a:lnTo>
                    <a:pt x="0" y="4078"/>
                  </a:lnTo>
                  <a:lnTo>
                    <a:pt x="0" y="4869"/>
                  </a:lnTo>
                  <a:cubicBezTo>
                    <a:pt x="0" y="5035"/>
                    <a:pt x="117" y="5178"/>
                    <a:pt x="283" y="5212"/>
                  </a:cubicBezTo>
                  <a:cubicBezTo>
                    <a:pt x="830" y="5326"/>
                    <a:pt x="2033" y="5623"/>
                    <a:pt x="2527" y="6155"/>
                  </a:cubicBezTo>
                  <a:cubicBezTo>
                    <a:pt x="3241" y="6921"/>
                    <a:pt x="3877" y="8154"/>
                    <a:pt x="4316" y="8154"/>
                  </a:cubicBezTo>
                  <a:cubicBezTo>
                    <a:pt x="4705" y="8154"/>
                    <a:pt x="4941" y="7188"/>
                    <a:pt x="4941" y="4078"/>
                  </a:cubicBezTo>
                  <a:cubicBezTo>
                    <a:pt x="4941" y="967"/>
                    <a:pt x="4705" y="0"/>
                    <a:pt x="4316" y="0"/>
                  </a:cubicBezTo>
                  <a:close/>
                </a:path>
              </a:pathLst>
            </a:custGeom>
            <a:gradFill>
              <a:gsLst>
                <a:gs pos="0">
                  <a:srgbClr val="F3F3F3"/>
                </a:gs>
                <a:gs pos="50000">
                  <a:srgbClr val="F3F3F3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4"/>
            <p:cNvSpPr/>
            <p:nvPr/>
          </p:nvSpPr>
          <p:spPr>
            <a:xfrm>
              <a:off x="4107625" y="1388675"/>
              <a:ext cx="123525" cy="203850"/>
            </a:xfrm>
            <a:custGeom>
              <a:rect b="b" l="l" r="r" t="t"/>
              <a:pathLst>
                <a:path extrusionOk="0" h="8154" w="4941">
                  <a:moveTo>
                    <a:pt x="4316" y="0"/>
                  </a:moveTo>
                  <a:cubicBezTo>
                    <a:pt x="3877" y="0"/>
                    <a:pt x="3243" y="1231"/>
                    <a:pt x="2531" y="1997"/>
                  </a:cubicBezTo>
                  <a:cubicBezTo>
                    <a:pt x="2034" y="2533"/>
                    <a:pt x="831" y="2830"/>
                    <a:pt x="283" y="2940"/>
                  </a:cubicBezTo>
                  <a:cubicBezTo>
                    <a:pt x="118" y="2974"/>
                    <a:pt x="1" y="3117"/>
                    <a:pt x="1" y="3286"/>
                  </a:cubicBezTo>
                  <a:lnTo>
                    <a:pt x="1" y="4078"/>
                  </a:lnTo>
                  <a:lnTo>
                    <a:pt x="1" y="4870"/>
                  </a:lnTo>
                  <a:cubicBezTo>
                    <a:pt x="1" y="5037"/>
                    <a:pt x="118" y="5180"/>
                    <a:pt x="283" y="5214"/>
                  </a:cubicBezTo>
                  <a:cubicBezTo>
                    <a:pt x="831" y="5327"/>
                    <a:pt x="2034" y="5621"/>
                    <a:pt x="2531" y="6156"/>
                  </a:cubicBezTo>
                  <a:cubicBezTo>
                    <a:pt x="3243" y="6922"/>
                    <a:pt x="3878" y="8154"/>
                    <a:pt x="4316" y="8154"/>
                  </a:cubicBezTo>
                  <a:cubicBezTo>
                    <a:pt x="4705" y="8154"/>
                    <a:pt x="4940" y="7188"/>
                    <a:pt x="4940" y="4078"/>
                  </a:cubicBezTo>
                  <a:cubicBezTo>
                    <a:pt x="4940" y="966"/>
                    <a:pt x="4705" y="0"/>
                    <a:pt x="4316" y="0"/>
                  </a:cubicBezTo>
                  <a:close/>
                </a:path>
              </a:pathLst>
            </a:custGeom>
            <a:gradFill>
              <a:gsLst>
                <a:gs pos="0">
                  <a:srgbClr val="F3F3F3"/>
                </a:gs>
                <a:gs pos="50000">
                  <a:srgbClr val="F3F3F3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4"/>
            <p:cNvSpPr/>
            <p:nvPr/>
          </p:nvSpPr>
          <p:spPr>
            <a:xfrm>
              <a:off x="3438100" y="962975"/>
              <a:ext cx="123550" cy="203825"/>
            </a:xfrm>
            <a:custGeom>
              <a:rect b="b" l="l" r="r" t="t"/>
              <a:pathLst>
                <a:path extrusionOk="0" h="8153" w="4942">
                  <a:moveTo>
                    <a:pt x="627" y="0"/>
                  </a:moveTo>
                  <a:cubicBezTo>
                    <a:pt x="237" y="0"/>
                    <a:pt x="1" y="966"/>
                    <a:pt x="1" y="4077"/>
                  </a:cubicBezTo>
                  <a:cubicBezTo>
                    <a:pt x="1" y="7187"/>
                    <a:pt x="237" y="8152"/>
                    <a:pt x="627" y="8152"/>
                  </a:cubicBezTo>
                  <a:cubicBezTo>
                    <a:pt x="1067" y="8152"/>
                    <a:pt x="1703" y="6921"/>
                    <a:pt x="2414" y="6155"/>
                  </a:cubicBezTo>
                  <a:cubicBezTo>
                    <a:pt x="2909" y="5623"/>
                    <a:pt x="4111" y="5325"/>
                    <a:pt x="4662" y="5212"/>
                  </a:cubicBezTo>
                  <a:cubicBezTo>
                    <a:pt x="4824" y="5178"/>
                    <a:pt x="4941" y="5035"/>
                    <a:pt x="4941" y="4869"/>
                  </a:cubicBezTo>
                  <a:lnTo>
                    <a:pt x="4941" y="4077"/>
                  </a:lnTo>
                  <a:lnTo>
                    <a:pt x="4941" y="3285"/>
                  </a:lnTo>
                  <a:cubicBezTo>
                    <a:pt x="4941" y="3119"/>
                    <a:pt x="4824" y="2976"/>
                    <a:pt x="4662" y="2942"/>
                  </a:cubicBezTo>
                  <a:cubicBezTo>
                    <a:pt x="4111" y="2829"/>
                    <a:pt x="2909" y="2531"/>
                    <a:pt x="2414" y="1999"/>
                  </a:cubicBezTo>
                  <a:cubicBezTo>
                    <a:pt x="1703" y="1233"/>
                    <a:pt x="1067" y="0"/>
                    <a:pt x="627" y="0"/>
                  </a:cubicBezTo>
                  <a:close/>
                </a:path>
              </a:pathLst>
            </a:custGeom>
            <a:gradFill>
              <a:gsLst>
                <a:gs pos="0">
                  <a:srgbClr val="F3F3F3"/>
                </a:gs>
                <a:gs pos="50000">
                  <a:srgbClr val="F3F3F3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4"/>
            <p:cNvSpPr/>
            <p:nvPr/>
          </p:nvSpPr>
          <p:spPr>
            <a:xfrm>
              <a:off x="3379475" y="1294875"/>
              <a:ext cx="123525" cy="203850"/>
            </a:xfrm>
            <a:custGeom>
              <a:rect b="b" l="l" r="r" t="t"/>
              <a:pathLst>
                <a:path extrusionOk="0" h="8154" w="4941">
                  <a:moveTo>
                    <a:pt x="627" y="0"/>
                  </a:moveTo>
                  <a:cubicBezTo>
                    <a:pt x="237" y="0"/>
                    <a:pt x="1" y="967"/>
                    <a:pt x="1" y="4079"/>
                  </a:cubicBezTo>
                  <a:cubicBezTo>
                    <a:pt x="1" y="7188"/>
                    <a:pt x="237" y="8154"/>
                    <a:pt x="626" y="8154"/>
                  </a:cubicBezTo>
                  <a:cubicBezTo>
                    <a:pt x="1066" y="8154"/>
                    <a:pt x="1702" y="6922"/>
                    <a:pt x="2414" y="6156"/>
                  </a:cubicBezTo>
                  <a:cubicBezTo>
                    <a:pt x="2908" y="5621"/>
                    <a:pt x="4111" y="5327"/>
                    <a:pt x="4662" y="5214"/>
                  </a:cubicBezTo>
                  <a:cubicBezTo>
                    <a:pt x="4824" y="5179"/>
                    <a:pt x="4940" y="5036"/>
                    <a:pt x="4940" y="4871"/>
                  </a:cubicBezTo>
                  <a:lnTo>
                    <a:pt x="4940" y="4079"/>
                  </a:lnTo>
                  <a:lnTo>
                    <a:pt x="4940" y="3287"/>
                  </a:lnTo>
                  <a:cubicBezTo>
                    <a:pt x="4940" y="3117"/>
                    <a:pt x="4824" y="2974"/>
                    <a:pt x="4662" y="2940"/>
                  </a:cubicBezTo>
                  <a:cubicBezTo>
                    <a:pt x="4111" y="2830"/>
                    <a:pt x="2908" y="2532"/>
                    <a:pt x="2414" y="1997"/>
                  </a:cubicBezTo>
                  <a:cubicBezTo>
                    <a:pt x="1702" y="1232"/>
                    <a:pt x="1067" y="0"/>
                    <a:pt x="627" y="0"/>
                  </a:cubicBezTo>
                  <a:close/>
                </a:path>
              </a:pathLst>
            </a:custGeom>
            <a:gradFill>
              <a:gsLst>
                <a:gs pos="0">
                  <a:srgbClr val="F3F3F3"/>
                </a:gs>
                <a:gs pos="50000">
                  <a:srgbClr val="F3F3F3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4"/>
            <p:cNvSpPr/>
            <p:nvPr/>
          </p:nvSpPr>
          <p:spPr>
            <a:xfrm>
              <a:off x="3499850" y="1616950"/>
              <a:ext cx="610900" cy="3859675"/>
            </a:xfrm>
            <a:custGeom>
              <a:rect b="b" l="l" r="r" t="t"/>
              <a:pathLst>
                <a:path extrusionOk="0" h="154387" w="24436">
                  <a:moveTo>
                    <a:pt x="5820" y="1"/>
                  </a:moveTo>
                  <a:lnTo>
                    <a:pt x="1" y="154386"/>
                  </a:lnTo>
                  <a:lnTo>
                    <a:pt x="24436" y="154386"/>
                  </a:lnTo>
                  <a:lnTo>
                    <a:pt x="18618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4"/>
            <p:cNvSpPr/>
            <p:nvPr/>
          </p:nvSpPr>
          <p:spPr>
            <a:xfrm>
              <a:off x="3547000" y="4203550"/>
              <a:ext cx="516725" cy="23375"/>
            </a:xfrm>
            <a:custGeom>
              <a:rect b="b" l="l" r="r" t="t"/>
              <a:pathLst>
                <a:path extrusionOk="0" h="935" w="20669">
                  <a:moveTo>
                    <a:pt x="34" y="0"/>
                  </a:moveTo>
                  <a:lnTo>
                    <a:pt x="1" y="935"/>
                  </a:lnTo>
                  <a:lnTo>
                    <a:pt x="20668" y="935"/>
                  </a:lnTo>
                  <a:lnTo>
                    <a:pt x="20631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4"/>
            <p:cNvSpPr/>
            <p:nvPr/>
          </p:nvSpPr>
          <p:spPr>
            <a:xfrm>
              <a:off x="3519075" y="4943850"/>
              <a:ext cx="572450" cy="23425"/>
            </a:xfrm>
            <a:custGeom>
              <a:rect b="b" l="l" r="r" t="t"/>
              <a:pathLst>
                <a:path extrusionOk="0" h="937" w="22898">
                  <a:moveTo>
                    <a:pt x="35" y="0"/>
                  </a:moveTo>
                  <a:lnTo>
                    <a:pt x="1" y="936"/>
                  </a:lnTo>
                  <a:lnTo>
                    <a:pt x="22898" y="936"/>
                  </a:lnTo>
                  <a:lnTo>
                    <a:pt x="22864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4"/>
            <p:cNvSpPr/>
            <p:nvPr/>
          </p:nvSpPr>
          <p:spPr>
            <a:xfrm>
              <a:off x="3560950" y="3833325"/>
              <a:ext cx="488825" cy="23500"/>
            </a:xfrm>
            <a:custGeom>
              <a:rect b="b" l="l" r="r" t="t"/>
              <a:pathLst>
                <a:path extrusionOk="0" h="940" w="19553">
                  <a:moveTo>
                    <a:pt x="34" y="0"/>
                  </a:moveTo>
                  <a:lnTo>
                    <a:pt x="0" y="940"/>
                  </a:lnTo>
                  <a:lnTo>
                    <a:pt x="19553" y="940"/>
                  </a:lnTo>
                  <a:lnTo>
                    <a:pt x="19515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4"/>
            <p:cNvSpPr/>
            <p:nvPr/>
          </p:nvSpPr>
          <p:spPr>
            <a:xfrm>
              <a:off x="3533050" y="4573650"/>
              <a:ext cx="544625" cy="23475"/>
            </a:xfrm>
            <a:custGeom>
              <a:rect b="b" l="l" r="r" t="t"/>
              <a:pathLst>
                <a:path extrusionOk="0" h="939" w="21785">
                  <a:moveTo>
                    <a:pt x="35" y="0"/>
                  </a:moveTo>
                  <a:lnTo>
                    <a:pt x="0" y="939"/>
                  </a:lnTo>
                  <a:lnTo>
                    <a:pt x="21785" y="939"/>
                  </a:lnTo>
                  <a:lnTo>
                    <a:pt x="217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4"/>
            <p:cNvSpPr/>
            <p:nvPr/>
          </p:nvSpPr>
          <p:spPr>
            <a:xfrm>
              <a:off x="3616675" y="2352775"/>
              <a:ext cx="377300" cy="23400"/>
            </a:xfrm>
            <a:custGeom>
              <a:rect b="b" l="l" r="r" t="t"/>
              <a:pathLst>
                <a:path extrusionOk="0" h="936" w="15092">
                  <a:moveTo>
                    <a:pt x="38" y="0"/>
                  </a:moveTo>
                  <a:lnTo>
                    <a:pt x="0" y="935"/>
                  </a:lnTo>
                  <a:lnTo>
                    <a:pt x="15091" y="935"/>
                  </a:lnTo>
                  <a:lnTo>
                    <a:pt x="15053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4"/>
            <p:cNvSpPr/>
            <p:nvPr/>
          </p:nvSpPr>
          <p:spPr>
            <a:xfrm>
              <a:off x="3630625" y="1982550"/>
              <a:ext cx="349375" cy="23500"/>
            </a:xfrm>
            <a:custGeom>
              <a:rect b="b" l="l" r="r" t="t"/>
              <a:pathLst>
                <a:path extrusionOk="0" h="940" w="13975">
                  <a:moveTo>
                    <a:pt x="38" y="0"/>
                  </a:moveTo>
                  <a:lnTo>
                    <a:pt x="1" y="940"/>
                  </a:lnTo>
                  <a:lnTo>
                    <a:pt x="13975" y="940"/>
                  </a:lnTo>
                  <a:lnTo>
                    <a:pt x="13938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4"/>
            <p:cNvSpPr/>
            <p:nvPr/>
          </p:nvSpPr>
          <p:spPr>
            <a:xfrm>
              <a:off x="3602800" y="2722875"/>
              <a:ext cx="405125" cy="23500"/>
            </a:xfrm>
            <a:custGeom>
              <a:rect b="b" l="l" r="r" t="t"/>
              <a:pathLst>
                <a:path extrusionOk="0" h="940" w="16205">
                  <a:moveTo>
                    <a:pt x="35" y="1"/>
                  </a:moveTo>
                  <a:lnTo>
                    <a:pt x="0" y="939"/>
                  </a:lnTo>
                  <a:lnTo>
                    <a:pt x="16205" y="939"/>
                  </a:lnTo>
                  <a:lnTo>
                    <a:pt x="16167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4"/>
            <p:cNvSpPr/>
            <p:nvPr/>
          </p:nvSpPr>
          <p:spPr>
            <a:xfrm>
              <a:off x="3574900" y="3463200"/>
              <a:ext cx="460925" cy="23500"/>
            </a:xfrm>
            <a:custGeom>
              <a:rect b="b" l="l" r="r" t="t"/>
              <a:pathLst>
                <a:path extrusionOk="0" h="940" w="18437">
                  <a:moveTo>
                    <a:pt x="35" y="1"/>
                  </a:moveTo>
                  <a:lnTo>
                    <a:pt x="0" y="939"/>
                  </a:lnTo>
                  <a:lnTo>
                    <a:pt x="18436" y="939"/>
                  </a:lnTo>
                  <a:lnTo>
                    <a:pt x="18398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4"/>
            <p:cNvSpPr/>
            <p:nvPr/>
          </p:nvSpPr>
          <p:spPr>
            <a:xfrm>
              <a:off x="3588850" y="3093075"/>
              <a:ext cx="433025" cy="23425"/>
            </a:xfrm>
            <a:custGeom>
              <a:rect b="b" l="l" r="r" t="t"/>
              <a:pathLst>
                <a:path extrusionOk="0" h="937" w="17321">
                  <a:moveTo>
                    <a:pt x="34" y="1"/>
                  </a:moveTo>
                  <a:lnTo>
                    <a:pt x="1" y="936"/>
                  </a:lnTo>
                  <a:lnTo>
                    <a:pt x="17320" y="936"/>
                  </a:lnTo>
                  <a:lnTo>
                    <a:pt x="17283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4"/>
            <p:cNvSpPr/>
            <p:nvPr/>
          </p:nvSpPr>
          <p:spPr>
            <a:xfrm>
              <a:off x="3522675" y="739525"/>
              <a:ext cx="565275" cy="1007350"/>
            </a:xfrm>
            <a:custGeom>
              <a:rect b="b" l="l" r="r" t="t"/>
              <a:pathLst>
                <a:path extrusionOk="0" h="40294" w="22611">
                  <a:moveTo>
                    <a:pt x="3711" y="1"/>
                  </a:moveTo>
                  <a:cubicBezTo>
                    <a:pt x="3214" y="1"/>
                    <a:pt x="2846" y="79"/>
                    <a:pt x="2648" y="251"/>
                  </a:cubicBezTo>
                  <a:cubicBezTo>
                    <a:pt x="1822" y="970"/>
                    <a:pt x="2874" y="5636"/>
                    <a:pt x="3511" y="8516"/>
                  </a:cubicBezTo>
                  <a:cubicBezTo>
                    <a:pt x="4291" y="12076"/>
                    <a:pt x="4216" y="15745"/>
                    <a:pt x="3327" y="19283"/>
                  </a:cubicBezTo>
                  <a:cubicBezTo>
                    <a:pt x="1377" y="27021"/>
                    <a:pt x="1" y="33873"/>
                    <a:pt x="1" y="33873"/>
                  </a:cubicBezTo>
                  <a:cubicBezTo>
                    <a:pt x="2119" y="34853"/>
                    <a:pt x="3405" y="36327"/>
                    <a:pt x="4171" y="37613"/>
                  </a:cubicBezTo>
                  <a:cubicBezTo>
                    <a:pt x="5174" y="39295"/>
                    <a:pt x="7018" y="40294"/>
                    <a:pt x="8975" y="40294"/>
                  </a:cubicBezTo>
                  <a:lnTo>
                    <a:pt x="13636" y="40294"/>
                  </a:lnTo>
                  <a:cubicBezTo>
                    <a:pt x="15593" y="40294"/>
                    <a:pt x="17437" y="39295"/>
                    <a:pt x="18440" y="37613"/>
                  </a:cubicBezTo>
                  <a:cubicBezTo>
                    <a:pt x="19206" y="36327"/>
                    <a:pt x="20491" y="34853"/>
                    <a:pt x="22611" y="33873"/>
                  </a:cubicBezTo>
                  <a:cubicBezTo>
                    <a:pt x="22611" y="33873"/>
                    <a:pt x="21230" y="26983"/>
                    <a:pt x="19269" y="19215"/>
                  </a:cubicBezTo>
                  <a:cubicBezTo>
                    <a:pt x="18369" y="15640"/>
                    <a:pt x="18169" y="11940"/>
                    <a:pt x="18749" y="8309"/>
                  </a:cubicBezTo>
                  <a:cubicBezTo>
                    <a:pt x="18930" y="7182"/>
                    <a:pt x="19074" y="6661"/>
                    <a:pt x="18930" y="6325"/>
                  </a:cubicBezTo>
                  <a:cubicBezTo>
                    <a:pt x="18041" y="4247"/>
                    <a:pt x="7377" y="1"/>
                    <a:pt x="3711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4"/>
            <p:cNvSpPr/>
            <p:nvPr/>
          </p:nvSpPr>
          <p:spPr>
            <a:xfrm>
              <a:off x="3522675" y="739575"/>
              <a:ext cx="264175" cy="1007300"/>
            </a:xfrm>
            <a:custGeom>
              <a:rect b="b" l="l" r="r" t="t"/>
              <a:pathLst>
                <a:path extrusionOk="0" h="40292" w="10567">
                  <a:moveTo>
                    <a:pt x="3711" y="0"/>
                  </a:moveTo>
                  <a:cubicBezTo>
                    <a:pt x="3214" y="0"/>
                    <a:pt x="2845" y="78"/>
                    <a:pt x="2648" y="249"/>
                  </a:cubicBezTo>
                  <a:cubicBezTo>
                    <a:pt x="1822" y="968"/>
                    <a:pt x="2874" y="5634"/>
                    <a:pt x="3511" y="8514"/>
                  </a:cubicBezTo>
                  <a:cubicBezTo>
                    <a:pt x="4291" y="12074"/>
                    <a:pt x="4216" y="15743"/>
                    <a:pt x="3327" y="19281"/>
                  </a:cubicBezTo>
                  <a:cubicBezTo>
                    <a:pt x="1377" y="27019"/>
                    <a:pt x="1" y="33871"/>
                    <a:pt x="1" y="33871"/>
                  </a:cubicBezTo>
                  <a:cubicBezTo>
                    <a:pt x="2119" y="34851"/>
                    <a:pt x="3405" y="36325"/>
                    <a:pt x="4171" y="37611"/>
                  </a:cubicBezTo>
                  <a:cubicBezTo>
                    <a:pt x="5174" y="39293"/>
                    <a:pt x="7018" y="40292"/>
                    <a:pt x="8975" y="40292"/>
                  </a:cubicBezTo>
                  <a:lnTo>
                    <a:pt x="10567" y="40292"/>
                  </a:lnTo>
                  <a:cubicBezTo>
                    <a:pt x="8609" y="40292"/>
                    <a:pt x="6762" y="39293"/>
                    <a:pt x="5762" y="37611"/>
                  </a:cubicBezTo>
                  <a:cubicBezTo>
                    <a:pt x="4993" y="36325"/>
                    <a:pt x="3711" y="34851"/>
                    <a:pt x="1592" y="33871"/>
                  </a:cubicBezTo>
                  <a:cubicBezTo>
                    <a:pt x="1592" y="33871"/>
                    <a:pt x="2965" y="27019"/>
                    <a:pt x="4914" y="19281"/>
                  </a:cubicBezTo>
                  <a:cubicBezTo>
                    <a:pt x="5804" y="15743"/>
                    <a:pt x="5883" y="12074"/>
                    <a:pt x="5099" y="8514"/>
                  </a:cubicBezTo>
                  <a:cubicBezTo>
                    <a:pt x="4465" y="5634"/>
                    <a:pt x="3409" y="968"/>
                    <a:pt x="4235" y="249"/>
                  </a:cubicBezTo>
                  <a:cubicBezTo>
                    <a:pt x="4329" y="166"/>
                    <a:pt x="4465" y="109"/>
                    <a:pt x="4635" y="68"/>
                  </a:cubicBezTo>
                  <a:cubicBezTo>
                    <a:pt x="4294" y="24"/>
                    <a:pt x="3983" y="0"/>
                    <a:pt x="371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4"/>
            <p:cNvSpPr/>
            <p:nvPr/>
          </p:nvSpPr>
          <p:spPr>
            <a:xfrm>
              <a:off x="3581875" y="1401550"/>
              <a:ext cx="93350" cy="4075075"/>
            </a:xfrm>
            <a:custGeom>
              <a:rect b="b" l="l" r="r" t="t"/>
              <a:pathLst>
                <a:path extrusionOk="0" h="163003" w="3734">
                  <a:moveTo>
                    <a:pt x="3733" y="0"/>
                  </a:moveTo>
                  <a:lnTo>
                    <a:pt x="0" y="163002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4"/>
            <p:cNvSpPr/>
            <p:nvPr/>
          </p:nvSpPr>
          <p:spPr>
            <a:xfrm>
              <a:off x="3580725" y="1401450"/>
              <a:ext cx="95625" cy="4075175"/>
            </a:xfrm>
            <a:custGeom>
              <a:rect b="b" l="l" r="r" t="t"/>
              <a:pathLst>
                <a:path extrusionOk="0" h="163007" w="3825">
                  <a:moveTo>
                    <a:pt x="3734" y="1"/>
                  </a:moveTo>
                  <a:lnTo>
                    <a:pt x="1" y="163003"/>
                  </a:lnTo>
                  <a:lnTo>
                    <a:pt x="91" y="163006"/>
                  </a:lnTo>
                  <a:lnTo>
                    <a:pt x="3825" y="4"/>
                  </a:lnTo>
                  <a:lnTo>
                    <a:pt x="37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4"/>
            <p:cNvSpPr/>
            <p:nvPr/>
          </p:nvSpPr>
          <p:spPr>
            <a:xfrm>
              <a:off x="3730825" y="1064900"/>
              <a:ext cx="33775" cy="4411725"/>
            </a:xfrm>
            <a:custGeom>
              <a:rect b="b" l="l" r="r" t="t"/>
              <a:pathLst>
                <a:path extrusionOk="0" h="176469" w="1351">
                  <a:moveTo>
                    <a:pt x="1350" y="0"/>
                  </a:moveTo>
                  <a:lnTo>
                    <a:pt x="1" y="176468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4"/>
            <p:cNvSpPr/>
            <p:nvPr/>
          </p:nvSpPr>
          <p:spPr>
            <a:xfrm>
              <a:off x="3729700" y="1064900"/>
              <a:ext cx="36025" cy="4411725"/>
            </a:xfrm>
            <a:custGeom>
              <a:rect b="b" l="l" r="r" t="t"/>
              <a:pathLst>
                <a:path extrusionOk="0" h="176469" w="1441">
                  <a:moveTo>
                    <a:pt x="1350" y="0"/>
                  </a:moveTo>
                  <a:lnTo>
                    <a:pt x="1" y="176468"/>
                  </a:lnTo>
                  <a:lnTo>
                    <a:pt x="91" y="176468"/>
                  </a:lnTo>
                  <a:lnTo>
                    <a:pt x="144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4"/>
            <p:cNvSpPr/>
            <p:nvPr/>
          </p:nvSpPr>
          <p:spPr>
            <a:xfrm>
              <a:off x="3846800" y="1158700"/>
              <a:ext cx="33000" cy="4317925"/>
            </a:xfrm>
            <a:custGeom>
              <a:rect b="b" l="l" r="r" t="t"/>
              <a:pathLst>
                <a:path extrusionOk="0" h="172717" w="1320">
                  <a:moveTo>
                    <a:pt x="0" y="1"/>
                  </a:moveTo>
                  <a:lnTo>
                    <a:pt x="1320" y="172716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4"/>
            <p:cNvSpPr/>
            <p:nvPr/>
          </p:nvSpPr>
          <p:spPr>
            <a:xfrm>
              <a:off x="3845650" y="1158700"/>
              <a:ext cx="35275" cy="4317925"/>
            </a:xfrm>
            <a:custGeom>
              <a:rect b="b" l="l" r="r" t="t"/>
              <a:pathLst>
                <a:path extrusionOk="0" h="172717" w="1411">
                  <a:moveTo>
                    <a:pt x="1" y="1"/>
                  </a:moveTo>
                  <a:lnTo>
                    <a:pt x="1320" y="172716"/>
                  </a:lnTo>
                  <a:lnTo>
                    <a:pt x="1411" y="172716"/>
                  </a:lnTo>
                  <a:lnTo>
                    <a:pt x="9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4"/>
            <p:cNvSpPr/>
            <p:nvPr/>
          </p:nvSpPr>
          <p:spPr>
            <a:xfrm>
              <a:off x="3937475" y="1490625"/>
              <a:ext cx="91375" cy="3986000"/>
            </a:xfrm>
            <a:custGeom>
              <a:rect b="b" l="l" r="r" t="t"/>
              <a:pathLst>
                <a:path extrusionOk="0" h="159440" w="3655">
                  <a:moveTo>
                    <a:pt x="0" y="0"/>
                  </a:moveTo>
                  <a:lnTo>
                    <a:pt x="3655" y="159439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4"/>
            <p:cNvSpPr/>
            <p:nvPr/>
          </p:nvSpPr>
          <p:spPr>
            <a:xfrm>
              <a:off x="3936350" y="1490525"/>
              <a:ext cx="93625" cy="3986100"/>
            </a:xfrm>
            <a:custGeom>
              <a:rect b="b" l="l" r="r" t="t"/>
              <a:pathLst>
                <a:path extrusionOk="0" h="159444" w="3745">
                  <a:moveTo>
                    <a:pt x="91" y="1"/>
                  </a:moveTo>
                  <a:lnTo>
                    <a:pt x="0" y="4"/>
                  </a:lnTo>
                  <a:lnTo>
                    <a:pt x="3654" y="159443"/>
                  </a:lnTo>
                  <a:lnTo>
                    <a:pt x="3745" y="159440"/>
                  </a:lnTo>
                  <a:lnTo>
                    <a:pt x="9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4"/>
            <p:cNvSpPr/>
            <p:nvPr/>
          </p:nvSpPr>
          <p:spPr>
            <a:xfrm>
              <a:off x="3721500" y="1020675"/>
              <a:ext cx="88350" cy="88450"/>
            </a:xfrm>
            <a:custGeom>
              <a:rect b="b" l="l" r="r" t="t"/>
              <a:pathLst>
                <a:path extrusionOk="0" h="3538" w="3534">
                  <a:moveTo>
                    <a:pt x="1765" y="1"/>
                  </a:moveTo>
                  <a:cubicBezTo>
                    <a:pt x="788" y="1"/>
                    <a:pt x="0" y="793"/>
                    <a:pt x="0" y="1769"/>
                  </a:cubicBezTo>
                  <a:cubicBezTo>
                    <a:pt x="0" y="2746"/>
                    <a:pt x="788" y="3538"/>
                    <a:pt x="1765" y="3538"/>
                  </a:cubicBezTo>
                  <a:cubicBezTo>
                    <a:pt x="2741" y="3538"/>
                    <a:pt x="3533" y="2746"/>
                    <a:pt x="3533" y="1769"/>
                  </a:cubicBezTo>
                  <a:cubicBezTo>
                    <a:pt x="3533" y="793"/>
                    <a:pt x="2741" y="1"/>
                    <a:pt x="1765" y="1"/>
                  </a:cubicBezTo>
                  <a:close/>
                </a:path>
              </a:pathLst>
            </a:custGeom>
            <a:gradFill>
              <a:gsLst>
                <a:gs pos="0">
                  <a:srgbClr val="F3F3F3"/>
                </a:gs>
                <a:gs pos="50000">
                  <a:srgbClr val="F3F3F3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4"/>
            <p:cNvSpPr/>
            <p:nvPr/>
          </p:nvSpPr>
          <p:spPr>
            <a:xfrm>
              <a:off x="3625525" y="1352600"/>
              <a:ext cx="88375" cy="88375"/>
            </a:xfrm>
            <a:custGeom>
              <a:rect b="b" l="l" r="r" t="t"/>
              <a:pathLst>
                <a:path extrusionOk="0" h="3535" w="3535">
                  <a:moveTo>
                    <a:pt x="1769" y="1"/>
                  </a:moveTo>
                  <a:cubicBezTo>
                    <a:pt x="793" y="1"/>
                    <a:pt x="1" y="793"/>
                    <a:pt x="1" y="1770"/>
                  </a:cubicBezTo>
                  <a:cubicBezTo>
                    <a:pt x="1" y="2746"/>
                    <a:pt x="793" y="3535"/>
                    <a:pt x="1769" y="3535"/>
                  </a:cubicBezTo>
                  <a:cubicBezTo>
                    <a:pt x="2746" y="3535"/>
                    <a:pt x="3534" y="2746"/>
                    <a:pt x="3534" y="1770"/>
                  </a:cubicBezTo>
                  <a:cubicBezTo>
                    <a:pt x="3534" y="793"/>
                    <a:pt x="2746" y="1"/>
                    <a:pt x="1769" y="1"/>
                  </a:cubicBezTo>
                  <a:close/>
                </a:path>
              </a:pathLst>
            </a:custGeom>
            <a:gradFill>
              <a:gsLst>
                <a:gs pos="0">
                  <a:srgbClr val="F3F3F3"/>
                </a:gs>
                <a:gs pos="50000">
                  <a:srgbClr val="F3F3F3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4"/>
            <p:cNvSpPr/>
            <p:nvPr/>
          </p:nvSpPr>
          <p:spPr>
            <a:xfrm>
              <a:off x="3800875" y="1114475"/>
              <a:ext cx="88350" cy="88475"/>
            </a:xfrm>
            <a:custGeom>
              <a:rect b="b" l="l" r="r" t="t"/>
              <a:pathLst>
                <a:path extrusionOk="0" h="3539" w="3534">
                  <a:moveTo>
                    <a:pt x="1769" y="0"/>
                  </a:moveTo>
                  <a:cubicBezTo>
                    <a:pt x="793" y="0"/>
                    <a:pt x="1" y="792"/>
                    <a:pt x="1" y="1770"/>
                  </a:cubicBezTo>
                  <a:cubicBezTo>
                    <a:pt x="1" y="2746"/>
                    <a:pt x="793" y="3538"/>
                    <a:pt x="1769" y="3538"/>
                  </a:cubicBezTo>
                  <a:cubicBezTo>
                    <a:pt x="2742" y="3538"/>
                    <a:pt x="3534" y="2746"/>
                    <a:pt x="3534" y="1770"/>
                  </a:cubicBezTo>
                  <a:cubicBezTo>
                    <a:pt x="3534" y="792"/>
                    <a:pt x="2742" y="0"/>
                    <a:pt x="1769" y="0"/>
                  </a:cubicBezTo>
                  <a:close/>
                </a:path>
              </a:pathLst>
            </a:custGeom>
            <a:gradFill>
              <a:gsLst>
                <a:gs pos="0">
                  <a:srgbClr val="F3F3F3"/>
                </a:gs>
                <a:gs pos="50000">
                  <a:srgbClr val="F3F3F3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4"/>
            <p:cNvSpPr/>
            <p:nvPr/>
          </p:nvSpPr>
          <p:spPr>
            <a:xfrm>
              <a:off x="3894475" y="1446400"/>
              <a:ext cx="88350" cy="88375"/>
            </a:xfrm>
            <a:custGeom>
              <a:rect b="b" l="l" r="r" t="t"/>
              <a:pathLst>
                <a:path extrusionOk="0" h="3535" w="3534">
                  <a:moveTo>
                    <a:pt x="1766" y="1"/>
                  </a:moveTo>
                  <a:cubicBezTo>
                    <a:pt x="789" y="1"/>
                    <a:pt x="1" y="793"/>
                    <a:pt x="1" y="1769"/>
                  </a:cubicBezTo>
                  <a:cubicBezTo>
                    <a:pt x="1" y="2747"/>
                    <a:pt x="789" y="3534"/>
                    <a:pt x="1766" y="3534"/>
                  </a:cubicBezTo>
                  <a:cubicBezTo>
                    <a:pt x="2742" y="3534"/>
                    <a:pt x="3534" y="2747"/>
                    <a:pt x="3534" y="1769"/>
                  </a:cubicBezTo>
                  <a:cubicBezTo>
                    <a:pt x="3534" y="793"/>
                    <a:pt x="2742" y="1"/>
                    <a:pt x="1766" y="1"/>
                  </a:cubicBezTo>
                  <a:close/>
                </a:path>
              </a:pathLst>
            </a:custGeom>
            <a:gradFill>
              <a:gsLst>
                <a:gs pos="0">
                  <a:srgbClr val="F3F3F3"/>
                </a:gs>
                <a:gs pos="50000">
                  <a:srgbClr val="F3F3F3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4"/>
            <p:cNvSpPr/>
            <p:nvPr/>
          </p:nvSpPr>
          <p:spPr>
            <a:xfrm>
              <a:off x="3066475" y="1186200"/>
              <a:ext cx="231775" cy="765300"/>
            </a:xfrm>
            <a:custGeom>
              <a:rect b="b" l="l" r="r" t="t"/>
              <a:pathLst>
                <a:path extrusionOk="0" h="30612" w="9271">
                  <a:moveTo>
                    <a:pt x="1990" y="0"/>
                  </a:moveTo>
                  <a:cubicBezTo>
                    <a:pt x="1822" y="0"/>
                    <a:pt x="1651" y="9"/>
                    <a:pt x="1480" y="27"/>
                  </a:cubicBezTo>
                  <a:cubicBezTo>
                    <a:pt x="620" y="122"/>
                    <a:pt x="1" y="892"/>
                    <a:pt x="91" y="1747"/>
                  </a:cubicBezTo>
                  <a:lnTo>
                    <a:pt x="3018" y="29214"/>
                  </a:lnTo>
                  <a:cubicBezTo>
                    <a:pt x="3103" y="30015"/>
                    <a:pt x="3781" y="30611"/>
                    <a:pt x="4572" y="30611"/>
                  </a:cubicBezTo>
                  <a:cubicBezTo>
                    <a:pt x="4627" y="30611"/>
                    <a:pt x="4682" y="30609"/>
                    <a:pt x="4738" y="30603"/>
                  </a:cubicBezTo>
                  <a:cubicBezTo>
                    <a:pt x="7366" y="30319"/>
                    <a:pt x="9270" y="27963"/>
                    <a:pt x="8987" y="25335"/>
                  </a:cubicBezTo>
                  <a:lnTo>
                    <a:pt x="6743" y="4281"/>
                  </a:lnTo>
                  <a:cubicBezTo>
                    <a:pt x="6483" y="1824"/>
                    <a:pt x="4407" y="0"/>
                    <a:pt x="1990" y="0"/>
                  </a:cubicBezTo>
                  <a:close/>
                </a:path>
              </a:pathLst>
            </a:custGeom>
            <a:gradFill>
              <a:gsLst>
                <a:gs pos="0">
                  <a:srgbClr val="F3F3F3"/>
                </a:gs>
                <a:gs pos="50000">
                  <a:srgbClr val="F3F3F3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4"/>
            <p:cNvSpPr/>
            <p:nvPr/>
          </p:nvSpPr>
          <p:spPr>
            <a:xfrm>
              <a:off x="2863800" y="1208000"/>
              <a:ext cx="280500" cy="731675"/>
            </a:xfrm>
            <a:custGeom>
              <a:rect b="b" l="l" r="r" t="t"/>
              <a:pathLst>
                <a:path extrusionOk="0" h="29267" w="11220">
                  <a:moveTo>
                    <a:pt x="8104" y="1"/>
                  </a:moveTo>
                  <a:cubicBezTo>
                    <a:pt x="3406" y="502"/>
                    <a:pt x="1" y="4718"/>
                    <a:pt x="502" y="9420"/>
                  </a:cubicBezTo>
                  <a:lnTo>
                    <a:pt x="1799" y="21612"/>
                  </a:lnTo>
                  <a:cubicBezTo>
                    <a:pt x="2268" y="26006"/>
                    <a:pt x="5980" y="29266"/>
                    <a:pt x="10301" y="29266"/>
                  </a:cubicBezTo>
                  <a:cubicBezTo>
                    <a:pt x="10604" y="29266"/>
                    <a:pt x="10911" y="29250"/>
                    <a:pt x="11219" y="29218"/>
                  </a:cubicBezTo>
                  <a:lnTo>
                    <a:pt x="810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4"/>
            <p:cNvSpPr/>
            <p:nvPr/>
          </p:nvSpPr>
          <p:spPr>
            <a:xfrm>
              <a:off x="4321450" y="1186200"/>
              <a:ext cx="231750" cy="765300"/>
            </a:xfrm>
            <a:custGeom>
              <a:rect b="b" l="l" r="r" t="t"/>
              <a:pathLst>
                <a:path extrusionOk="0" h="30612" w="9270">
                  <a:moveTo>
                    <a:pt x="7280" y="0"/>
                  </a:moveTo>
                  <a:cubicBezTo>
                    <a:pt x="4864" y="0"/>
                    <a:pt x="2787" y="1824"/>
                    <a:pt x="2523" y="4281"/>
                  </a:cubicBezTo>
                  <a:lnTo>
                    <a:pt x="279" y="25335"/>
                  </a:lnTo>
                  <a:cubicBezTo>
                    <a:pt x="0" y="27963"/>
                    <a:pt x="1904" y="30319"/>
                    <a:pt x="4533" y="30603"/>
                  </a:cubicBezTo>
                  <a:cubicBezTo>
                    <a:pt x="4588" y="30609"/>
                    <a:pt x="4643" y="30611"/>
                    <a:pt x="4698" y="30611"/>
                  </a:cubicBezTo>
                  <a:cubicBezTo>
                    <a:pt x="5486" y="30611"/>
                    <a:pt x="6164" y="30015"/>
                    <a:pt x="6248" y="29214"/>
                  </a:cubicBezTo>
                  <a:lnTo>
                    <a:pt x="9179" y="1747"/>
                  </a:lnTo>
                  <a:cubicBezTo>
                    <a:pt x="9269" y="892"/>
                    <a:pt x="8647" y="122"/>
                    <a:pt x="7791" y="27"/>
                  </a:cubicBezTo>
                  <a:cubicBezTo>
                    <a:pt x="7619" y="9"/>
                    <a:pt x="7449" y="0"/>
                    <a:pt x="7280" y="0"/>
                  </a:cubicBezTo>
                  <a:close/>
                </a:path>
              </a:pathLst>
            </a:custGeom>
            <a:gradFill>
              <a:gsLst>
                <a:gs pos="0">
                  <a:srgbClr val="F3F3F3"/>
                </a:gs>
                <a:gs pos="50000">
                  <a:srgbClr val="F3F3F3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4"/>
            <p:cNvSpPr/>
            <p:nvPr/>
          </p:nvSpPr>
          <p:spPr>
            <a:xfrm>
              <a:off x="4475375" y="1208000"/>
              <a:ext cx="280500" cy="731675"/>
            </a:xfrm>
            <a:custGeom>
              <a:rect b="b" l="l" r="r" t="t"/>
              <a:pathLst>
                <a:path extrusionOk="0" h="29267" w="11220">
                  <a:moveTo>
                    <a:pt x="3112" y="1"/>
                  </a:moveTo>
                  <a:lnTo>
                    <a:pt x="1" y="29218"/>
                  </a:lnTo>
                  <a:cubicBezTo>
                    <a:pt x="309" y="29250"/>
                    <a:pt x="616" y="29266"/>
                    <a:pt x="919" y="29266"/>
                  </a:cubicBezTo>
                  <a:cubicBezTo>
                    <a:pt x="5237" y="29266"/>
                    <a:pt x="8948" y="26006"/>
                    <a:pt x="9417" y="21612"/>
                  </a:cubicBezTo>
                  <a:lnTo>
                    <a:pt x="10718" y="9420"/>
                  </a:lnTo>
                  <a:cubicBezTo>
                    <a:pt x="11219" y="4718"/>
                    <a:pt x="7814" y="502"/>
                    <a:pt x="311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4"/>
            <p:cNvSpPr/>
            <p:nvPr/>
          </p:nvSpPr>
          <p:spPr>
            <a:xfrm>
              <a:off x="3239775" y="3246100"/>
              <a:ext cx="1054725" cy="1491525"/>
            </a:xfrm>
            <a:custGeom>
              <a:rect b="b" l="l" r="r" t="t"/>
              <a:pathLst>
                <a:path extrusionOk="0" h="59661" w="42189">
                  <a:moveTo>
                    <a:pt x="41864" y="0"/>
                  </a:moveTo>
                  <a:lnTo>
                    <a:pt x="41310" y="68"/>
                  </a:lnTo>
                  <a:cubicBezTo>
                    <a:pt x="41978" y="5491"/>
                    <a:pt x="40918" y="9273"/>
                    <a:pt x="37766" y="12716"/>
                  </a:cubicBezTo>
                  <a:cubicBezTo>
                    <a:pt x="33829" y="17018"/>
                    <a:pt x="26382" y="20763"/>
                    <a:pt x="14996" y="24161"/>
                  </a:cubicBezTo>
                  <a:cubicBezTo>
                    <a:pt x="8435" y="26121"/>
                    <a:pt x="3974" y="29779"/>
                    <a:pt x="1734" y="35035"/>
                  </a:cubicBezTo>
                  <a:cubicBezTo>
                    <a:pt x="773" y="37294"/>
                    <a:pt x="222" y="39859"/>
                    <a:pt x="102" y="42660"/>
                  </a:cubicBezTo>
                  <a:cubicBezTo>
                    <a:pt x="0" y="44980"/>
                    <a:pt x="192" y="47469"/>
                    <a:pt x="671" y="50059"/>
                  </a:cubicBezTo>
                  <a:cubicBezTo>
                    <a:pt x="1508" y="54599"/>
                    <a:pt x="3032" y="58325"/>
                    <a:pt x="3718" y="59660"/>
                  </a:cubicBezTo>
                  <a:lnTo>
                    <a:pt x="4212" y="59403"/>
                  </a:lnTo>
                  <a:cubicBezTo>
                    <a:pt x="3541" y="58095"/>
                    <a:pt x="2048" y="54434"/>
                    <a:pt x="1222" y="49958"/>
                  </a:cubicBezTo>
                  <a:cubicBezTo>
                    <a:pt x="185" y="44350"/>
                    <a:pt x="539" y="39263"/>
                    <a:pt x="2251" y="35255"/>
                  </a:cubicBezTo>
                  <a:cubicBezTo>
                    <a:pt x="4420" y="30157"/>
                    <a:pt x="8764" y="26604"/>
                    <a:pt x="15159" y="24696"/>
                  </a:cubicBezTo>
                  <a:cubicBezTo>
                    <a:pt x="18176" y="23795"/>
                    <a:pt x="20959" y="22856"/>
                    <a:pt x="23421" y="21909"/>
                  </a:cubicBezTo>
                  <a:cubicBezTo>
                    <a:pt x="25811" y="20990"/>
                    <a:pt x="27983" y="20027"/>
                    <a:pt x="29877" y="19055"/>
                  </a:cubicBezTo>
                  <a:cubicBezTo>
                    <a:pt x="31706" y="18112"/>
                    <a:pt x="33338" y="17124"/>
                    <a:pt x="34726" y="16121"/>
                  </a:cubicBezTo>
                  <a:cubicBezTo>
                    <a:pt x="36065" y="15156"/>
                    <a:pt x="37226" y="14138"/>
                    <a:pt x="38177" y="13093"/>
                  </a:cubicBezTo>
                  <a:cubicBezTo>
                    <a:pt x="39952" y="11155"/>
                    <a:pt x="41088" y="9073"/>
                    <a:pt x="41649" y="6735"/>
                  </a:cubicBezTo>
                  <a:cubicBezTo>
                    <a:pt x="42121" y="4762"/>
                    <a:pt x="42188" y="2625"/>
                    <a:pt x="41864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4" name="Google Shape;554;p34"/>
          <p:cNvSpPr txBox="1"/>
          <p:nvPr>
            <p:ph idx="4294967295" type="title"/>
          </p:nvPr>
        </p:nvSpPr>
        <p:spPr>
          <a:xfrm flipH="1">
            <a:off x="7257375" y="720609"/>
            <a:ext cx="1176600" cy="8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52"/>
          <p:cNvSpPr txBox="1"/>
          <p:nvPr>
            <p:ph idx="3" type="subTitle"/>
          </p:nvPr>
        </p:nvSpPr>
        <p:spPr>
          <a:xfrm>
            <a:off x="725298" y="2025875"/>
            <a:ext cx="2396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Attack chain, skills, looting</a:t>
            </a:r>
            <a:endParaRPr/>
          </a:p>
        </p:txBody>
      </p:sp>
      <p:sp>
        <p:nvSpPr>
          <p:cNvPr id="2413" name="Google Shape;2413;p52"/>
          <p:cNvSpPr txBox="1"/>
          <p:nvPr>
            <p:ph idx="2" type="subTitle"/>
          </p:nvPr>
        </p:nvSpPr>
        <p:spPr>
          <a:xfrm>
            <a:off x="6034224" y="1438563"/>
            <a:ext cx="23967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Aesthetics</a:t>
            </a:r>
            <a:endParaRPr/>
          </a:p>
        </p:txBody>
      </p:sp>
      <p:sp>
        <p:nvSpPr>
          <p:cNvPr id="2414" name="Google Shape;2414;p52"/>
          <p:cNvSpPr txBox="1"/>
          <p:nvPr>
            <p:ph idx="1" type="subTitle"/>
          </p:nvPr>
        </p:nvSpPr>
        <p:spPr>
          <a:xfrm>
            <a:off x="725263" y="1438563"/>
            <a:ext cx="23967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Mechanics</a:t>
            </a:r>
            <a:endParaRPr/>
          </a:p>
        </p:txBody>
      </p:sp>
      <p:sp>
        <p:nvSpPr>
          <p:cNvPr id="2415" name="Google Shape;2415;p52"/>
          <p:cNvSpPr txBox="1"/>
          <p:nvPr>
            <p:ph idx="4" type="subTitle"/>
          </p:nvPr>
        </p:nvSpPr>
        <p:spPr>
          <a:xfrm>
            <a:off x="6034188" y="2025875"/>
            <a:ext cx="2396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Fantasy, Sensation, Challenge</a:t>
            </a:r>
            <a:endParaRPr/>
          </a:p>
        </p:txBody>
      </p:sp>
      <p:sp>
        <p:nvSpPr>
          <p:cNvPr id="2416" name="Google Shape;2416;p52"/>
          <p:cNvSpPr txBox="1"/>
          <p:nvPr>
            <p:ph idx="5" type="subTitle"/>
          </p:nvPr>
        </p:nvSpPr>
        <p:spPr>
          <a:xfrm>
            <a:off x="725263" y="3032669"/>
            <a:ext cx="23967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Dynamics</a:t>
            </a:r>
            <a:endParaRPr/>
          </a:p>
        </p:txBody>
      </p:sp>
      <p:sp>
        <p:nvSpPr>
          <p:cNvPr id="2417" name="Google Shape;2417;p52"/>
          <p:cNvSpPr txBox="1"/>
          <p:nvPr>
            <p:ph idx="7" type="subTitle"/>
          </p:nvPr>
        </p:nvSpPr>
        <p:spPr>
          <a:xfrm>
            <a:off x="725298" y="3619975"/>
            <a:ext cx="2396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Buying in shop, using runes, solving puzzles, upgrades(skill tree/home)</a:t>
            </a:r>
            <a:endParaRPr/>
          </a:p>
        </p:txBody>
      </p:sp>
      <p:sp>
        <p:nvSpPr>
          <p:cNvPr id="2418" name="Google Shape;2418;p52"/>
          <p:cNvSpPr txBox="1"/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W</a:t>
            </a:r>
            <a:r>
              <a:rPr lang="en" sz="2800"/>
              <a:t>inston’s analysis on Children of Morta</a:t>
            </a:r>
            <a:endParaRPr sz="2800"/>
          </a:p>
        </p:txBody>
      </p:sp>
      <p:pic>
        <p:nvPicPr>
          <p:cNvPr id="2419" name="Google Shape;241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9813" y="3284001"/>
            <a:ext cx="2822487" cy="158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0" name="Google Shape;242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4500" y="1183975"/>
            <a:ext cx="967500" cy="110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1" name="Google Shape;2421;p52"/>
          <p:cNvSpPr txBox="1"/>
          <p:nvPr/>
        </p:nvSpPr>
        <p:spPr>
          <a:xfrm>
            <a:off x="3121975" y="2371650"/>
            <a:ext cx="29124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D0066"/>
                </a:solidFill>
                <a:latin typeface="Barlow"/>
                <a:ea typeface="Barlow"/>
                <a:cs typeface="Barlow"/>
                <a:sym typeface="Barlow"/>
              </a:rPr>
              <a:t>Children of Morta is a story-driven hack &amp; slash dungeon crawler, with action role-playing aesthetics and roguelike elements. It follows the Bergson family, custodians of Mount Morta, who must defend it from an evil called the Corruption. </a:t>
            </a:r>
            <a:endParaRPr>
              <a:solidFill>
                <a:srgbClr val="2D0066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2" name="Google Shape;242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183977"/>
            <a:ext cx="1102950" cy="110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6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p53"/>
          <p:cNvSpPr txBox="1"/>
          <p:nvPr>
            <p:ph idx="1" type="subTitle"/>
          </p:nvPr>
        </p:nvSpPr>
        <p:spPr>
          <a:xfrm flipH="1">
            <a:off x="2467073" y="1050807"/>
            <a:ext cx="4215600" cy="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SOULS</a:t>
            </a:r>
            <a:endParaRPr b="1" sz="1800"/>
          </a:p>
        </p:txBody>
      </p:sp>
      <p:sp>
        <p:nvSpPr>
          <p:cNvPr id="2428" name="Google Shape;2428;p53"/>
          <p:cNvSpPr txBox="1"/>
          <p:nvPr>
            <p:ph idx="3" type="subTitle"/>
          </p:nvPr>
        </p:nvSpPr>
        <p:spPr>
          <a:xfrm flipH="1">
            <a:off x="2467073" y="2088281"/>
            <a:ext cx="4215600" cy="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Immersive storyline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Kill bosses</a:t>
            </a:r>
            <a:endParaRPr b="1" sz="1800"/>
          </a:p>
        </p:txBody>
      </p:sp>
      <p:sp>
        <p:nvSpPr>
          <p:cNvPr id="2429" name="Google Shape;2429;p53"/>
          <p:cNvSpPr txBox="1"/>
          <p:nvPr>
            <p:ph idx="5" type="subTitle"/>
          </p:nvPr>
        </p:nvSpPr>
        <p:spPr>
          <a:xfrm flipH="1">
            <a:off x="356398" y="3268254"/>
            <a:ext cx="4215600" cy="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Unlimited replayability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Procedurally generated rooms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Balanced gameplay</a:t>
            </a:r>
            <a:endParaRPr b="1" sz="1800"/>
          </a:p>
        </p:txBody>
      </p:sp>
      <p:sp>
        <p:nvSpPr>
          <p:cNvPr id="2430" name="Google Shape;2430;p53"/>
          <p:cNvSpPr txBox="1"/>
          <p:nvPr>
            <p:ph idx="7" type="subTitle"/>
          </p:nvPr>
        </p:nvSpPr>
        <p:spPr>
          <a:xfrm flipH="1">
            <a:off x="4572348" y="3268253"/>
            <a:ext cx="4215600" cy="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Low difficulty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Too balanced gameplay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Low skill threshold</a:t>
            </a:r>
            <a:endParaRPr b="1" sz="1800"/>
          </a:p>
        </p:txBody>
      </p:sp>
      <p:sp>
        <p:nvSpPr>
          <p:cNvPr id="2431" name="Google Shape;2431;p53"/>
          <p:cNvSpPr txBox="1"/>
          <p:nvPr>
            <p:ph idx="2" type="ctrTitle"/>
          </p:nvPr>
        </p:nvSpPr>
        <p:spPr>
          <a:xfrm>
            <a:off x="2466723" y="1701879"/>
            <a:ext cx="4215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2432" name="Google Shape;2432;p53"/>
          <p:cNvSpPr txBox="1"/>
          <p:nvPr>
            <p:ph type="ctrTitle"/>
          </p:nvPr>
        </p:nvSpPr>
        <p:spPr>
          <a:xfrm>
            <a:off x="2466723" y="664405"/>
            <a:ext cx="4215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Risk/Rewards</a:t>
            </a:r>
            <a:endParaRPr/>
          </a:p>
        </p:txBody>
      </p:sp>
      <p:sp>
        <p:nvSpPr>
          <p:cNvPr id="2433" name="Google Shape;2433;p53"/>
          <p:cNvSpPr txBox="1"/>
          <p:nvPr>
            <p:ph idx="4" type="ctrTitle"/>
          </p:nvPr>
        </p:nvSpPr>
        <p:spPr>
          <a:xfrm>
            <a:off x="356048" y="2881852"/>
            <a:ext cx="4215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</a:t>
            </a:r>
            <a:endParaRPr/>
          </a:p>
        </p:txBody>
      </p:sp>
      <p:sp>
        <p:nvSpPr>
          <p:cNvPr id="2434" name="Google Shape;2434;p53"/>
          <p:cNvSpPr txBox="1"/>
          <p:nvPr>
            <p:ph idx="6" type="ctrTitle"/>
          </p:nvPr>
        </p:nvSpPr>
        <p:spPr>
          <a:xfrm>
            <a:off x="4571998" y="2881851"/>
            <a:ext cx="4215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</a:t>
            </a:r>
            <a:endParaRPr/>
          </a:p>
        </p:txBody>
      </p:sp>
      <p:pic>
        <p:nvPicPr>
          <p:cNvPr id="2435" name="Google Shape;243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050" y="319600"/>
            <a:ext cx="3144307" cy="176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6" name="Google Shape;243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9602" y="319600"/>
            <a:ext cx="3158348" cy="176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0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1" name="Google Shape;2441;p5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Jerryl</a:t>
            </a:r>
            <a:r>
              <a:rPr lang="en"/>
              <a:t>’s Analysis on PSO2:NGS</a:t>
            </a:r>
            <a:endParaRPr/>
          </a:p>
        </p:txBody>
      </p:sp>
      <p:sp>
        <p:nvSpPr>
          <p:cNvPr id="2442" name="Google Shape;2442;p54"/>
          <p:cNvSpPr txBox="1"/>
          <p:nvPr/>
        </p:nvSpPr>
        <p:spPr>
          <a:xfrm>
            <a:off x="326875" y="1364625"/>
            <a:ext cx="37566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PSO2:NGS is an MMORPG with an open world for the players to explore and grind for equipment and levels to upgrade their weapons and classes</a:t>
            </a:r>
            <a:endParaRPr b="1" sz="1700">
              <a:solidFill>
                <a:schemeClr val="accent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43" name="Google Shape;2443;p54"/>
          <p:cNvSpPr txBox="1"/>
          <p:nvPr/>
        </p:nvSpPr>
        <p:spPr>
          <a:xfrm>
            <a:off x="326875" y="3295050"/>
            <a:ext cx="3416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Dynamic:</a:t>
            </a:r>
            <a:endParaRPr b="1" sz="2200">
              <a:solidFill>
                <a:schemeClr val="accent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Purchasing and selling on the community store</a:t>
            </a:r>
            <a:endParaRPr>
              <a:solidFill>
                <a:schemeClr val="accent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44" name="Google Shape;2444;p54"/>
          <p:cNvSpPr txBox="1"/>
          <p:nvPr/>
        </p:nvSpPr>
        <p:spPr>
          <a:xfrm>
            <a:off x="4832400" y="3599225"/>
            <a:ext cx="4257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Risk: Dying</a:t>
            </a:r>
            <a:endParaRPr b="1"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Rewards/Motivation:</a:t>
            </a:r>
            <a:endParaRPr b="1"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Better Weapon/Armour Drops</a:t>
            </a:r>
            <a:endParaRPr b="1"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445" name="Google Shape;244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9975" y="1268175"/>
            <a:ext cx="4092400" cy="230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6" name="Google Shape;2446;p54"/>
          <p:cNvSpPr txBox="1"/>
          <p:nvPr/>
        </p:nvSpPr>
        <p:spPr>
          <a:xfrm>
            <a:off x="326875" y="2539625"/>
            <a:ext cx="3621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Mechanics:</a:t>
            </a:r>
            <a:endParaRPr b="1" sz="2100">
              <a:solidFill>
                <a:schemeClr val="accent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Basic/Charged Attacks, Double Jump, Glide</a:t>
            </a:r>
            <a:endParaRPr>
              <a:solidFill>
                <a:schemeClr val="accent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47" name="Google Shape;2447;p54"/>
          <p:cNvSpPr txBox="1"/>
          <p:nvPr/>
        </p:nvSpPr>
        <p:spPr>
          <a:xfrm>
            <a:off x="326875" y="4249350"/>
            <a:ext cx="2889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Aesthetics:</a:t>
            </a:r>
            <a:endParaRPr>
              <a:solidFill>
                <a:schemeClr val="accent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Fantasy</a:t>
            </a:r>
            <a:endParaRPr>
              <a:solidFill>
                <a:schemeClr val="accent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p5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 and Cons</a:t>
            </a:r>
            <a:endParaRPr/>
          </a:p>
        </p:txBody>
      </p:sp>
      <p:sp>
        <p:nvSpPr>
          <p:cNvPr id="2453" name="Google Shape;2453;p5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Pros:</a:t>
            </a:r>
            <a:endParaRPr sz="20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Improved character models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Satisfying combat advancements and achievements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Fun movement mechanics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Sizable map area</a:t>
            </a:r>
            <a:endParaRPr sz="1600"/>
          </a:p>
        </p:txBody>
      </p:sp>
      <p:sp>
        <p:nvSpPr>
          <p:cNvPr id="2454" name="Google Shape;2454;p5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Cons:</a:t>
            </a:r>
            <a:endParaRPr sz="20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Lack of new content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Players hit the cap quickly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Deters commitment from players</a:t>
            </a:r>
            <a:endParaRPr sz="1600"/>
          </a:p>
        </p:txBody>
      </p:sp>
      <p:pic>
        <p:nvPicPr>
          <p:cNvPr id="2455" name="Google Shape;245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6300" y="3112725"/>
            <a:ext cx="3070176" cy="172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9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p56"/>
          <p:cNvSpPr txBox="1"/>
          <p:nvPr/>
        </p:nvSpPr>
        <p:spPr>
          <a:xfrm>
            <a:off x="326875" y="1364625"/>
            <a:ext cx="37566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Overview: Escape from tarkov is a realistic hardcore online FPS/RPG with MMO elements and a story driven walkthrough.</a:t>
            </a:r>
            <a:endParaRPr sz="2100">
              <a:solidFill>
                <a:schemeClr val="accent2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accent2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Mechanics: Shooting, Running, looting, consumables</a:t>
            </a:r>
            <a:endParaRPr sz="2100">
              <a:solidFill>
                <a:schemeClr val="accent2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accent2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Dynamics: Power sliding, selling, crafting, questing, modding</a:t>
            </a:r>
            <a:endParaRPr sz="2100">
              <a:solidFill>
                <a:schemeClr val="accent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2461" name="Google Shape;2461;p56"/>
          <p:cNvSpPr txBox="1"/>
          <p:nvPr>
            <p:ph idx="4294967295" type="ctrTitle"/>
          </p:nvPr>
        </p:nvSpPr>
        <p:spPr>
          <a:xfrm>
            <a:off x="464400" y="338950"/>
            <a:ext cx="86253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Koh Win’s analysis on ESCAPE FROM TARKOV</a:t>
            </a:r>
            <a:endParaRPr sz="3300"/>
          </a:p>
        </p:txBody>
      </p:sp>
      <p:pic>
        <p:nvPicPr>
          <p:cNvPr id="2462" name="Google Shape;246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86806"/>
            <a:ext cx="3872251" cy="2178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3" name="Google Shape;246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965350"/>
            <a:ext cx="3872250" cy="2178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2467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p57"/>
          <p:cNvSpPr/>
          <p:nvPr/>
        </p:nvSpPr>
        <p:spPr>
          <a:xfrm>
            <a:off x="555300" y="1026250"/>
            <a:ext cx="8033400" cy="26880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2EE6C4">
                  <a:alpha val="53725"/>
                  <a:alpha val="45090"/>
                </a:srgbClr>
              </a:gs>
              <a:gs pos="100000">
                <a:srgbClr val="FFFFFF">
                  <a:alpha val="0"/>
                  <a:alpha val="4509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9" name="Google Shape;2469;p57"/>
          <p:cNvSpPr/>
          <p:nvPr/>
        </p:nvSpPr>
        <p:spPr>
          <a:xfrm>
            <a:off x="5324214" y="238775"/>
            <a:ext cx="39" cy="195"/>
          </a:xfrm>
          <a:custGeom>
            <a:rect b="b" l="l" r="r" t="t"/>
            <a:pathLst>
              <a:path extrusionOk="0" h="5" w="1">
                <a:moveTo>
                  <a:pt x="1" y="0"/>
                </a:moveTo>
                <a:lnTo>
                  <a:pt x="1" y="4"/>
                </a:lnTo>
                <a:lnTo>
                  <a:pt x="1" y="4"/>
                </a:lnTo>
                <a:close/>
              </a:path>
            </a:pathLst>
          </a:custGeom>
          <a:solidFill>
            <a:srgbClr val="9FA3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0" name="Google Shape;2470;p57"/>
          <p:cNvSpPr txBox="1"/>
          <p:nvPr>
            <p:ph idx="1" type="subTitle"/>
          </p:nvPr>
        </p:nvSpPr>
        <p:spPr>
          <a:xfrm>
            <a:off x="6115483" y="1644768"/>
            <a:ext cx="22551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300"/>
              <a:t>PROS/CONS</a:t>
            </a:r>
            <a:endParaRPr sz="3300"/>
          </a:p>
        </p:txBody>
      </p:sp>
      <p:sp>
        <p:nvSpPr>
          <p:cNvPr id="2471" name="Google Shape;2471;p57"/>
          <p:cNvSpPr txBox="1"/>
          <p:nvPr>
            <p:ph idx="3" type="subTitle"/>
          </p:nvPr>
        </p:nvSpPr>
        <p:spPr>
          <a:xfrm>
            <a:off x="768183" y="1644768"/>
            <a:ext cx="22551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300"/>
              <a:t>AESTHETICS</a:t>
            </a:r>
            <a:endParaRPr sz="3300"/>
          </a:p>
        </p:txBody>
      </p:sp>
      <p:sp>
        <p:nvSpPr>
          <p:cNvPr id="2472" name="Google Shape;2472;p57"/>
          <p:cNvSpPr txBox="1"/>
          <p:nvPr>
            <p:ph idx="4" type="subTitle"/>
          </p:nvPr>
        </p:nvSpPr>
        <p:spPr>
          <a:xfrm>
            <a:off x="6115483" y="2420568"/>
            <a:ext cx="2255100" cy="775800"/>
          </a:xfrm>
          <a:prstGeom prst="rect">
            <a:avLst/>
          </a:prstGeom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/>
              <a:t>Optimization and patches. One of a kind</a:t>
            </a:r>
            <a:endParaRPr sz="1700"/>
          </a:p>
        </p:txBody>
      </p:sp>
      <p:sp>
        <p:nvSpPr>
          <p:cNvPr id="2473" name="Google Shape;2473;p57"/>
          <p:cNvSpPr txBox="1"/>
          <p:nvPr>
            <p:ph idx="5" type="subTitle"/>
          </p:nvPr>
        </p:nvSpPr>
        <p:spPr>
          <a:xfrm>
            <a:off x="3441833" y="2420568"/>
            <a:ext cx="2255100" cy="775800"/>
          </a:xfrm>
          <a:prstGeom prst="rect">
            <a:avLst/>
          </a:prstGeom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/>
              <a:t>Extract from raid or lose all gear you brought with you</a:t>
            </a:r>
            <a:endParaRPr sz="1700"/>
          </a:p>
        </p:txBody>
      </p:sp>
      <p:sp>
        <p:nvSpPr>
          <p:cNvPr id="2474" name="Google Shape;2474;p57"/>
          <p:cNvSpPr txBox="1"/>
          <p:nvPr>
            <p:ph idx="6" type="subTitle"/>
          </p:nvPr>
        </p:nvSpPr>
        <p:spPr>
          <a:xfrm>
            <a:off x="768175" y="2420577"/>
            <a:ext cx="2255100" cy="1020300"/>
          </a:xfrm>
          <a:prstGeom prst="rect">
            <a:avLst/>
          </a:prstGeom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/>
              <a:t>Fellowship, sensation, challenge</a:t>
            </a:r>
            <a:endParaRPr sz="1700"/>
          </a:p>
        </p:txBody>
      </p:sp>
      <p:sp>
        <p:nvSpPr>
          <p:cNvPr id="2475" name="Google Shape;2475;p57"/>
          <p:cNvSpPr txBox="1"/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Koh Win’s analysis on ESCAPE FROM TARKOV</a:t>
            </a:r>
            <a:endParaRPr sz="3400"/>
          </a:p>
        </p:txBody>
      </p:sp>
      <p:sp>
        <p:nvSpPr>
          <p:cNvPr id="2476" name="Google Shape;2476;p57"/>
          <p:cNvSpPr txBox="1"/>
          <p:nvPr>
            <p:ph idx="2" type="subTitle"/>
          </p:nvPr>
        </p:nvSpPr>
        <p:spPr>
          <a:xfrm>
            <a:off x="3441833" y="1644768"/>
            <a:ext cx="22551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300"/>
              <a:t>RISK/REWARD</a:t>
            </a:r>
            <a:endParaRPr sz="3300"/>
          </a:p>
        </p:txBody>
      </p:sp>
      <p:pic>
        <p:nvPicPr>
          <p:cNvPr id="2477" name="Google Shape;247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6413" y="3369988"/>
            <a:ext cx="2612925" cy="1469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8" name="Google Shape;247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1525" y="3370000"/>
            <a:ext cx="2612899" cy="1469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58"/>
          <p:cNvSpPr txBox="1"/>
          <p:nvPr>
            <p:ph idx="6" type="subTitle"/>
          </p:nvPr>
        </p:nvSpPr>
        <p:spPr>
          <a:xfrm>
            <a:off x="747783" y="1054825"/>
            <a:ext cx="7265400" cy="324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https://www.theverge.com/2019/6/19/18682599/monster-hunter-world-iceborne-preview-kaname-fujioka-interview-e3-2019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https://samacharcentral.com/if-you-play-destiny-2-on-pc-consider-not-alt-tabbing-for-a-bit/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https://www.noobfeed.com/news/12105/warframe-the-new-war-coming-this-year-cross-play-and-mobile-release-confirmed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https://vsbattles.fandom.com/wiki/Paladins:_Champions_of_the_Realm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https://gamesgds.com/phantasy-star-online-2-how-to-take-best-screenshot-hiding-ui/</a:t>
            </a:r>
            <a:endParaRPr/>
          </a:p>
        </p:txBody>
      </p:sp>
      <p:sp>
        <p:nvSpPr>
          <p:cNvPr id="2484" name="Google Shape;2484;p58"/>
          <p:cNvSpPr txBox="1"/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5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Allocation Break-down</a:t>
            </a:r>
            <a:endParaRPr/>
          </a:p>
        </p:txBody>
      </p:sp>
      <p:sp>
        <p:nvSpPr>
          <p:cNvPr id="2490" name="Google Shape;2490;p5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Basil: </a:t>
            </a:r>
            <a:r>
              <a:rPr lang="en"/>
              <a:t>slides, similar games, overview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Winston: slides, similar games, overview, mechanics, </a:t>
            </a:r>
            <a:r>
              <a:rPr lang="en"/>
              <a:t>dynamics</a:t>
            </a:r>
            <a:r>
              <a:rPr lang="en"/>
              <a:t>, aesthetics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Jerryl: </a:t>
            </a:r>
            <a:r>
              <a:rPr lang="en"/>
              <a:t>slides, similar games, mechanics and dynamics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Koh Win: Slides </a:t>
            </a:r>
            <a:r>
              <a:rPr lang="en"/>
              <a:t>design, market research, visual styles  and aesthetics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Idea: Apolo Agency: Alliance</a:t>
            </a:r>
            <a:endParaRPr/>
          </a:p>
        </p:txBody>
      </p:sp>
      <p:sp>
        <p:nvSpPr>
          <p:cNvPr id="560" name="Google Shape;560;p35"/>
          <p:cNvSpPr txBox="1"/>
          <p:nvPr>
            <p:ph idx="1" type="body"/>
          </p:nvPr>
        </p:nvSpPr>
        <p:spPr>
          <a:xfrm>
            <a:off x="311700" y="2037375"/>
            <a:ext cx="54000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T</a:t>
            </a:r>
            <a:r>
              <a:rPr lang="en" sz="1600">
                <a:solidFill>
                  <a:srgbClr val="FFFFFF"/>
                </a:solidFill>
              </a:rPr>
              <a:t>arget audience: Age </a:t>
            </a:r>
            <a:r>
              <a:rPr lang="en" sz="1600">
                <a:solidFill>
                  <a:srgbClr val="FFFFFF"/>
                </a:solidFill>
              </a:rPr>
              <a:t>15-35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T</a:t>
            </a:r>
            <a:r>
              <a:rPr lang="en" sz="1600">
                <a:solidFill>
                  <a:srgbClr val="FFFFFF"/>
                </a:solidFill>
              </a:rPr>
              <a:t>arget platform: Console</a:t>
            </a:r>
            <a:r>
              <a:rPr lang="en" sz="1600">
                <a:solidFill>
                  <a:srgbClr val="FFFFFF"/>
                </a:solidFill>
              </a:rPr>
              <a:t> </a:t>
            </a:r>
            <a:r>
              <a:rPr lang="en" sz="1600">
                <a:solidFill>
                  <a:srgbClr val="FFFFFF"/>
                </a:solidFill>
              </a:rPr>
              <a:t>&amp;</a:t>
            </a:r>
            <a:r>
              <a:rPr lang="en" sz="1600">
                <a:solidFill>
                  <a:srgbClr val="FFFFFF"/>
                </a:solidFill>
              </a:rPr>
              <a:t> </a:t>
            </a:r>
            <a:r>
              <a:rPr lang="en" sz="1600">
                <a:solidFill>
                  <a:srgbClr val="FFFFFF"/>
                </a:solidFill>
              </a:rPr>
              <a:t>PC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Publishing platform: Steam, Epic, Playstation and Xbox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Genre: </a:t>
            </a:r>
            <a:r>
              <a:rPr lang="en" sz="1600">
                <a:solidFill>
                  <a:srgbClr val="FFFFFF"/>
                </a:solidFill>
              </a:rPr>
              <a:t>FPS, RPG, Action, Adventure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561" name="Google Shape;561;p35"/>
          <p:cNvGrpSpPr/>
          <p:nvPr/>
        </p:nvGrpSpPr>
        <p:grpSpPr>
          <a:xfrm rot="1637668">
            <a:off x="6006652" y="2476920"/>
            <a:ext cx="2842312" cy="1976906"/>
            <a:chOff x="164875" y="299500"/>
            <a:chExt cx="7355425" cy="5115900"/>
          </a:xfrm>
        </p:grpSpPr>
        <p:sp>
          <p:nvSpPr>
            <p:cNvPr id="562" name="Google Shape;562;p35"/>
            <p:cNvSpPr/>
            <p:nvPr/>
          </p:nvSpPr>
          <p:spPr>
            <a:xfrm>
              <a:off x="1356375" y="670525"/>
              <a:ext cx="3923175" cy="2683600"/>
            </a:xfrm>
            <a:custGeom>
              <a:rect b="b" l="l" r="r" t="t"/>
              <a:pathLst>
                <a:path extrusionOk="0" h="107344" w="156927">
                  <a:moveTo>
                    <a:pt x="139314" y="0"/>
                  </a:moveTo>
                  <a:lnTo>
                    <a:pt x="0" y="32997"/>
                  </a:lnTo>
                  <a:lnTo>
                    <a:pt x="17612" y="107344"/>
                  </a:lnTo>
                  <a:lnTo>
                    <a:pt x="156926" y="74340"/>
                  </a:lnTo>
                  <a:lnTo>
                    <a:pt x="139314" y="0"/>
                  </a:lnTo>
                  <a:close/>
                </a:path>
              </a:pathLst>
            </a:custGeom>
            <a:gradFill>
              <a:gsLst>
                <a:gs pos="0">
                  <a:srgbClr val="6E3DCF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5"/>
            <p:cNvSpPr/>
            <p:nvPr/>
          </p:nvSpPr>
          <p:spPr>
            <a:xfrm>
              <a:off x="2364775" y="803500"/>
              <a:ext cx="1913000" cy="453100"/>
            </a:xfrm>
            <a:custGeom>
              <a:rect b="b" l="l" r="r" t="t"/>
              <a:pathLst>
                <a:path extrusionOk="0" h="18124" w="76520">
                  <a:moveTo>
                    <a:pt x="76520" y="1"/>
                  </a:moveTo>
                  <a:lnTo>
                    <a:pt x="0" y="18124"/>
                  </a:lnTo>
                  <a:lnTo>
                    <a:pt x="0" y="18124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5"/>
            <p:cNvSpPr/>
            <p:nvPr/>
          </p:nvSpPr>
          <p:spPr>
            <a:xfrm>
              <a:off x="2364775" y="803500"/>
              <a:ext cx="1961200" cy="1505475"/>
            </a:xfrm>
            <a:custGeom>
              <a:rect b="b" l="l" r="r" t="t"/>
              <a:pathLst>
                <a:path extrusionOk="0" h="60219" w="78448">
                  <a:moveTo>
                    <a:pt x="76520" y="1"/>
                  </a:moveTo>
                  <a:lnTo>
                    <a:pt x="0" y="18124"/>
                  </a:lnTo>
                  <a:cubicBezTo>
                    <a:pt x="4070" y="21085"/>
                    <a:pt x="8229" y="24308"/>
                    <a:pt x="12410" y="27817"/>
                  </a:cubicBezTo>
                  <a:cubicBezTo>
                    <a:pt x="31268" y="43618"/>
                    <a:pt x="49295" y="59605"/>
                    <a:pt x="75104" y="60219"/>
                  </a:cubicBezTo>
                  <a:cubicBezTo>
                    <a:pt x="72440" y="56122"/>
                    <a:pt x="70427" y="51505"/>
                    <a:pt x="69234" y="46484"/>
                  </a:cubicBezTo>
                  <a:cubicBezTo>
                    <a:pt x="65911" y="32439"/>
                    <a:pt x="69778" y="18374"/>
                    <a:pt x="78447" y="8154"/>
                  </a:cubicBezTo>
                  <a:lnTo>
                    <a:pt x="76520" y="1"/>
                  </a:lnTo>
                  <a:close/>
                </a:path>
              </a:pathLst>
            </a:custGeom>
            <a:gradFill>
              <a:gsLst>
                <a:gs pos="0">
                  <a:srgbClr val="2D0066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5"/>
            <p:cNvSpPr/>
            <p:nvPr/>
          </p:nvSpPr>
          <p:spPr>
            <a:xfrm>
              <a:off x="803575" y="1149050"/>
              <a:ext cx="985550" cy="419075"/>
            </a:xfrm>
            <a:custGeom>
              <a:rect b="b" l="l" r="r" t="t"/>
              <a:pathLst>
                <a:path extrusionOk="0" h="16763" w="39422">
                  <a:moveTo>
                    <a:pt x="34870" y="1"/>
                  </a:moveTo>
                  <a:cubicBezTo>
                    <a:pt x="34588" y="1"/>
                    <a:pt x="34301" y="33"/>
                    <a:pt x="34015" y="101"/>
                  </a:cubicBezTo>
                  <a:lnTo>
                    <a:pt x="3211" y="7401"/>
                  </a:lnTo>
                  <a:cubicBezTo>
                    <a:pt x="1225" y="7870"/>
                    <a:pt x="0" y="9857"/>
                    <a:pt x="469" y="11838"/>
                  </a:cubicBezTo>
                  <a:lnTo>
                    <a:pt x="964" y="13925"/>
                  </a:lnTo>
                  <a:cubicBezTo>
                    <a:pt x="1365" y="15621"/>
                    <a:pt x="2878" y="16763"/>
                    <a:pt x="4551" y="16763"/>
                  </a:cubicBezTo>
                  <a:cubicBezTo>
                    <a:pt x="4833" y="16763"/>
                    <a:pt x="5119" y="16731"/>
                    <a:pt x="5406" y="16663"/>
                  </a:cubicBezTo>
                  <a:lnTo>
                    <a:pt x="36209" y="9367"/>
                  </a:lnTo>
                  <a:cubicBezTo>
                    <a:pt x="38195" y="8898"/>
                    <a:pt x="39421" y="6907"/>
                    <a:pt x="38952" y="4926"/>
                  </a:cubicBezTo>
                  <a:lnTo>
                    <a:pt x="38456" y="2844"/>
                  </a:lnTo>
                  <a:cubicBezTo>
                    <a:pt x="38056" y="1143"/>
                    <a:pt x="36543" y="1"/>
                    <a:pt x="34870" y="1"/>
                  </a:cubicBezTo>
                  <a:close/>
                </a:path>
              </a:pathLst>
            </a:custGeom>
            <a:gradFill>
              <a:gsLst>
                <a:gs pos="0">
                  <a:srgbClr val="6E3DCF"/>
                </a:gs>
                <a:gs pos="100000">
                  <a:srgbClr val="2EE6C4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5"/>
            <p:cNvSpPr/>
            <p:nvPr/>
          </p:nvSpPr>
          <p:spPr>
            <a:xfrm>
              <a:off x="4303200" y="299500"/>
              <a:ext cx="1004175" cy="455775"/>
            </a:xfrm>
            <a:custGeom>
              <a:rect b="b" l="l" r="r" t="t"/>
              <a:pathLst>
                <a:path extrusionOk="0" h="18231" w="40167">
                  <a:moveTo>
                    <a:pt x="37918" y="1"/>
                  </a:moveTo>
                  <a:cubicBezTo>
                    <a:pt x="37911" y="1"/>
                    <a:pt x="37904" y="2"/>
                    <a:pt x="37898" y="3"/>
                  </a:cubicBezTo>
                  <a:lnTo>
                    <a:pt x="75" y="8962"/>
                  </a:lnTo>
                  <a:cubicBezTo>
                    <a:pt x="32" y="8972"/>
                    <a:pt x="0" y="9019"/>
                    <a:pt x="11" y="9063"/>
                  </a:cubicBezTo>
                  <a:lnTo>
                    <a:pt x="2168" y="18164"/>
                  </a:lnTo>
                  <a:cubicBezTo>
                    <a:pt x="2177" y="18205"/>
                    <a:pt x="2213" y="18231"/>
                    <a:pt x="2250" y="18231"/>
                  </a:cubicBezTo>
                  <a:cubicBezTo>
                    <a:pt x="2257" y="18231"/>
                    <a:pt x="2263" y="18230"/>
                    <a:pt x="2269" y="18228"/>
                  </a:cubicBezTo>
                  <a:lnTo>
                    <a:pt x="40091" y="9270"/>
                  </a:lnTo>
                  <a:cubicBezTo>
                    <a:pt x="40140" y="9260"/>
                    <a:pt x="40166" y="9211"/>
                    <a:pt x="40155" y="9169"/>
                  </a:cubicBezTo>
                  <a:lnTo>
                    <a:pt x="37999" y="67"/>
                  </a:lnTo>
                  <a:cubicBezTo>
                    <a:pt x="37990" y="26"/>
                    <a:pt x="37957" y="1"/>
                    <a:pt x="37918" y="1"/>
                  </a:cubicBezTo>
                  <a:close/>
                </a:path>
              </a:pathLst>
            </a:custGeom>
            <a:gradFill>
              <a:gsLst>
                <a:gs pos="0">
                  <a:srgbClr val="6E3DCF"/>
                </a:gs>
                <a:gs pos="100000">
                  <a:srgbClr val="2EE6C4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5"/>
            <p:cNvSpPr/>
            <p:nvPr/>
          </p:nvSpPr>
          <p:spPr>
            <a:xfrm>
              <a:off x="761775" y="1209225"/>
              <a:ext cx="1231050" cy="767875"/>
            </a:xfrm>
            <a:custGeom>
              <a:rect b="b" l="l" r="r" t="t"/>
              <a:pathLst>
                <a:path extrusionOk="0" h="30715" w="49242">
                  <a:moveTo>
                    <a:pt x="40517" y="1"/>
                  </a:moveTo>
                  <a:cubicBezTo>
                    <a:pt x="40103" y="1"/>
                    <a:pt x="39681" y="49"/>
                    <a:pt x="39260" y="149"/>
                  </a:cubicBezTo>
                  <a:lnTo>
                    <a:pt x="4713" y="8329"/>
                  </a:lnTo>
                  <a:cubicBezTo>
                    <a:pt x="1800" y="9021"/>
                    <a:pt x="0" y="11940"/>
                    <a:pt x="687" y="14853"/>
                  </a:cubicBezTo>
                  <a:lnTo>
                    <a:pt x="3462" y="26543"/>
                  </a:lnTo>
                  <a:cubicBezTo>
                    <a:pt x="4049" y="29037"/>
                    <a:pt x="6274" y="30715"/>
                    <a:pt x="8730" y="30715"/>
                  </a:cubicBezTo>
                  <a:cubicBezTo>
                    <a:pt x="9143" y="30715"/>
                    <a:pt x="9562" y="30668"/>
                    <a:pt x="9980" y="30569"/>
                  </a:cubicBezTo>
                  <a:lnTo>
                    <a:pt x="44528" y="22382"/>
                  </a:lnTo>
                  <a:cubicBezTo>
                    <a:pt x="47441" y="21696"/>
                    <a:pt x="49241" y="18778"/>
                    <a:pt x="48549" y="15864"/>
                  </a:cubicBezTo>
                  <a:lnTo>
                    <a:pt x="45779" y="4169"/>
                  </a:lnTo>
                  <a:cubicBezTo>
                    <a:pt x="45192" y="1678"/>
                    <a:pt x="42968" y="1"/>
                    <a:pt x="40517" y="1"/>
                  </a:cubicBezTo>
                  <a:close/>
                </a:path>
              </a:pathLst>
            </a:custGeom>
            <a:gradFill>
              <a:gsLst>
                <a:gs pos="0">
                  <a:srgbClr val="6E3DCF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5"/>
            <p:cNvSpPr/>
            <p:nvPr/>
          </p:nvSpPr>
          <p:spPr>
            <a:xfrm>
              <a:off x="4235175" y="356200"/>
              <a:ext cx="1258325" cy="821825"/>
            </a:xfrm>
            <a:custGeom>
              <a:rect b="b" l="l" r="r" t="t"/>
              <a:pathLst>
                <a:path extrusionOk="0" h="32873" w="50333">
                  <a:moveTo>
                    <a:pt x="44986" y="1"/>
                  </a:moveTo>
                  <a:cubicBezTo>
                    <a:pt x="44977" y="1"/>
                    <a:pt x="44968" y="2"/>
                    <a:pt x="44959" y="4"/>
                  </a:cubicBezTo>
                  <a:lnTo>
                    <a:pt x="106" y="10629"/>
                  </a:lnTo>
                  <a:cubicBezTo>
                    <a:pt x="42" y="10644"/>
                    <a:pt x="0" y="10714"/>
                    <a:pt x="16" y="10777"/>
                  </a:cubicBezTo>
                  <a:lnTo>
                    <a:pt x="5229" y="32778"/>
                  </a:lnTo>
                  <a:cubicBezTo>
                    <a:pt x="5243" y="32833"/>
                    <a:pt x="5293" y="32872"/>
                    <a:pt x="5347" y="32872"/>
                  </a:cubicBezTo>
                  <a:cubicBezTo>
                    <a:pt x="5356" y="32872"/>
                    <a:pt x="5365" y="32871"/>
                    <a:pt x="5374" y="32869"/>
                  </a:cubicBezTo>
                  <a:lnTo>
                    <a:pt x="50225" y="22244"/>
                  </a:lnTo>
                  <a:cubicBezTo>
                    <a:pt x="50289" y="22228"/>
                    <a:pt x="50333" y="22159"/>
                    <a:pt x="50316" y="22095"/>
                  </a:cubicBezTo>
                  <a:lnTo>
                    <a:pt x="45108" y="100"/>
                  </a:lnTo>
                  <a:cubicBezTo>
                    <a:pt x="45094" y="40"/>
                    <a:pt x="45041" y="1"/>
                    <a:pt x="44986" y="1"/>
                  </a:cubicBezTo>
                  <a:close/>
                </a:path>
              </a:pathLst>
            </a:custGeom>
            <a:gradFill>
              <a:gsLst>
                <a:gs pos="0">
                  <a:srgbClr val="6E3DCF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5"/>
            <p:cNvSpPr/>
            <p:nvPr/>
          </p:nvSpPr>
          <p:spPr>
            <a:xfrm>
              <a:off x="4320100" y="945500"/>
              <a:ext cx="3200200" cy="3120850"/>
            </a:xfrm>
            <a:custGeom>
              <a:rect b="b" l="l" r="r" t="t"/>
              <a:pathLst>
                <a:path extrusionOk="0" h="124834" w="128008">
                  <a:moveTo>
                    <a:pt x="36869" y="1"/>
                  </a:moveTo>
                  <a:cubicBezTo>
                    <a:pt x="28665" y="1"/>
                    <a:pt x="20445" y="3011"/>
                    <a:pt x="14007" y="9084"/>
                  </a:cubicBezTo>
                  <a:cubicBezTo>
                    <a:pt x="618" y="21711"/>
                    <a:pt x="1" y="42805"/>
                    <a:pt x="12627" y="56194"/>
                  </a:cubicBezTo>
                  <a:lnTo>
                    <a:pt x="67509" y="114377"/>
                  </a:lnTo>
                  <a:cubicBezTo>
                    <a:pt x="74066" y="121327"/>
                    <a:pt x="82902" y="124834"/>
                    <a:pt x="91757" y="124834"/>
                  </a:cubicBezTo>
                  <a:cubicBezTo>
                    <a:pt x="99960" y="124834"/>
                    <a:pt x="108180" y="121823"/>
                    <a:pt x="114619" y="115751"/>
                  </a:cubicBezTo>
                  <a:cubicBezTo>
                    <a:pt x="128008" y="103124"/>
                    <a:pt x="122699" y="85842"/>
                    <a:pt x="110072" y="72453"/>
                  </a:cubicBezTo>
                  <a:lnTo>
                    <a:pt x="61118" y="10458"/>
                  </a:lnTo>
                  <a:cubicBezTo>
                    <a:pt x="54560" y="3508"/>
                    <a:pt x="45724" y="1"/>
                    <a:pt x="36869" y="1"/>
                  </a:cubicBezTo>
                  <a:close/>
                </a:path>
              </a:pathLst>
            </a:custGeom>
            <a:gradFill>
              <a:gsLst>
                <a:gs pos="0">
                  <a:srgbClr val="6E3DCF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5"/>
            <p:cNvSpPr/>
            <p:nvPr/>
          </p:nvSpPr>
          <p:spPr>
            <a:xfrm>
              <a:off x="6123350" y="3906750"/>
              <a:ext cx="316800" cy="141325"/>
            </a:xfrm>
            <a:custGeom>
              <a:rect b="b" l="l" r="r" t="t"/>
              <a:pathLst>
                <a:path extrusionOk="0" h="5653" w="12672">
                  <a:moveTo>
                    <a:pt x="0" y="1"/>
                  </a:moveTo>
                  <a:lnTo>
                    <a:pt x="0" y="1"/>
                  </a:lnTo>
                  <a:cubicBezTo>
                    <a:pt x="3851" y="2813"/>
                    <a:pt x="8176" y="4700"/>
                    <a:pt x="12671" y="5652"/>
                  </a:cubicBezTo>
                  <a:cubicBezTo>
                    <a:pt x="8182" y="4700"/>
                    <a:pt x="3851" y="2813"/>
                    <a:pt x="0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5"/>
            <p:cNvSpPr/>
            <p:nvPr/>
          </p:nvSpPr>
          <p:spPr>
            <a:xfrm>
              <a:off x="5061025" y="2796900"/>
              <a:ext cx="2371950" cy="1269375"/>
            </a:xfrm>
            <a:custGeom>
              <a:rect b="b" l="l" r="r" t="t"/>
              <a:pathLst>
                <a:path extrusionOk="0" h="50775" w="94878">
                  <a:moveTo>
                    <a:pt x="9203" y="0"/>
                  </a:moveTo>
                  <a:cubicBezTo>
                    <a:pt x="7398" y="224"/>
                    <a:pt x="5598" y="336"/>
                    <a:pt x="3814" y="336"/>
                  </a:cubicBezTo>
                  <a:cubicBezTo>
                    <a:pt x="2536" y="336"/>
                    <a:pt x="1263" y="277"/>
                    <a:pt x="0" y="166"/>
                  </a:cubicBezTo>
                  <a:lnTo>
                    <a:pt x="0" y="166"/>
                  </a:lnTo>
                  <a:lnTo>
                    <a:pt x="37872" y="40321"/>
                  </a:lnTo>
                  <a:cubicBezTo>
                    <a:pt x="39310" y="41839"/>
                    <a:pt x="40849" y="43197"/>
                    <a:pt x="42478" y="44384"/>
                  </a:cubicBezTo>
                  <a:cubicBezTo>
                    <a:pt x="46333" y="47202"/>
                    <a:pt x="50669" y="49093"/>
                    <a:pt x="55164" y="50046"/>
                  </a:cubicBezTo>
                  <a:cubicBezTo>
                    <a:pt x="57453" y="50536"/>
                    <a:pt x="59786" y="50775"/>
                    <a:pt x="62119" y="50775"/>
                  </a:cubicBezTo>
                  <a:cubicBezTo>
                    <a:pt x="70326" y="50775"/>
                    <a:pt x="78543" y="47766"/>
                    <a:pt x="84982" y="41695"/>
                  </a:cubicBezTo>
                  <a:cubicBezTo>
                    <a:pt x="85759" y="40960"/>
                    <a:pt x="86474" y="40215"/>
                    <a:pt x="87128" y="39448"/>
                  </a:cubicBezTo>
                  <a:lnTo>
                    <a:pt x="87133" y="39448"/>
                  </a:lnTo>
                  <a:cubicBezTo>
                    <a:pt x="87133" y="39443"/>
                    <a:pt x="87139" y="39438"/>
                    <a:pt x="87139" y="39431"/>
                  </a:cubicBezTo>
                  <a:cubicBezTo>
                    <a:pt x="94878" y="30388"/>
                    <a:pt x="94067" y="19381"/>
                    <a:pt x="88433" y="9188"/>
                  </a:cubicBezTo>
                  <a:lnTo>
                    <a:pt x="88433" y="9188"/>
                  </a:lnTo>
                  <a:cubicBezTo>
                    <a:pt x="77446" y="11158"/>
                    <a:pt x="65677" y="15018"/>
                    <a:pt x="52800" y="16686"/>
                  </a:cubicBezTo>
                  <a:cubicBezTo>
                    <a:pt x="51254" y="16883"/>
                    <a:pt x="49710" y="16979"/>
                    <a:pt x="48176" y="16979"/>
                  </a:cubicBezTo>
                  <a:cubicBezTo>
                    <a:pt x="33574" y="16979"/>
                    <a:pt x="19504" y="8410"/>
                    <a:pt x="9203" y="0"/>
                  </a:cubicBezTo>
                  <a:close/>
                </a:path>
              </a:pathLst>
            </a:custGeom>
            <a:gradFill>
              <a:gsLst>
                <a:gs pos="0">
                  <a:srgbClr val="2D0066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5"/>
            <p:cNvSpPr/>
            <p:nvPr/>
          </p:nvSpPr>
          <p:spPr>
            <a:xfrm>
              <a:off x="3956750" y="622775"/>
              <a:ext cx="2401100" cy="2182525"/>
            </a:xfrm>
            <a:custGeom>
              <a:rect b="b" l="l" r="r" t="t"/>
              <a:pathLst>
                <a:path extrusionOk="0" h="87301" w="96044">
                  <a:moveTo>
                    <a:pt x="48058" y="1"/>
                  </a:moveTo>
                  <a:cubicBezTo>
                    <a:pt x="44728" y="1"/>
                    <a:pt x="41344" y="384"/>
                    <a:pt x="37962" y="1186"/>
                  </a:cubicBezTo>
                  <a:cubicBezTo>
                    <a:pt x="14508" y="6740"/>
                    <a:pt x="1" y="30258"/>
                    <a:pt x="5555" y="53713"/>
                  </a:cubicBezTo>
                  <a:cubicBezTo>
                    <a:pt x="10309" y="73779"/>
                    <a:pt x="28216" y="87300"/>
                    <a:pt x="47981" y="87300"/>
                  </a:cubicBezTo>
                  <a:cubicBezTo>
                    <a:pt x="51314" y="87300"/>
                    <a:pt x="54699" y="86916"/>
                    <a:pt x="58083" y="86114"/>
                  </a:cubicBezTo>
                  <a:cubicBezTo>
                    <a:pt x="81537" y="80559"/>
                    <a:pt x="96044" y="57046"/>
                    <a:pt x="90489" y="33592"/>
                  </a:cubicBezTo>
                  <a:cubicBezTo>
                    <a:pt x="85735" y="13520"/>
                    <a:pt x="67825" y="1"/>
                    <a:pt x="48058" y="1"/>
                  </a:cubicBezTo>
                  <a:close/>
                </a:path>
              </a:pathLst>
            </a:custGeom>
            <a:gradFill>
              <a:gsLst>
                <a:gs pos="0">
                  <a:srgbClr val="2D0066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5"/>
            <p:cNvSpPr/>
            <p:nvPr/>
          </p:nvSpPr>
          <p:spPr>
            <a:xfrm>
              <a:off x="3958225" y="622775"/>
              <a:ext cx="2331725" cy="1985400"/>
            </a:xfrm>
            <a:custGeom>
              <a:rect b="b" l="l" r="r" t="t"/>
              <a:pathLst>
                <a:path extrusionOk="0" h="79416" w="93269">
                  <a:moveTo>
                    <a:pt x="47997" y="0"/>
                  </a:moveTo>
                  <a:cubicBezTo>
                    <a:pt x="44667" y="0"/>
                    <a:pt x="41284" y="384"/>
                    <a:pt x="37903" y="1186"/>
                  </a:cubicBezTo>
                  <a:cubicBezTo>
                    <a:pt x="14497" y="6729"/>
                    <a:pt x="0" y="30168"/>
                    <a:pt x="5470" y="53573"/>
                  </a:cubicBezTo>
                  <a:cubicBezTo>
                    <a:pt x="12477" y="69296"/>
                    <a:pt x="28179" y="79415"/>
                    <a:pt x="45277" y="79415"/>
                  </a:cubicBezTo>
                  <a:cubicBezTo>
                    <a:pt x="48605" y="79415"/>
                    <a:pt x="51986" y="79032"/>
                    <a:pt x="55366" y="78231"/>
                  </a:cubicBezTo>
                  <a:cubicBezTo>
                    <a:pt x="78772" y="72688"/>
                    <a:pt x="93269" y="49249"/>
                    <a:pt x="87800" y="25844"/>
                  </a:cubicBezTo>
                  <a:cubicBezTo>
                    <a:pt x="80792" y="10122"/>
                    <a:pt x="65092" y="0"/>
                    <a:pt x="47997" y="0"/>
                  </a:cubicBezTo>
                  <a:close/>
                </a:path>
              </a:pathLst>
            </a:custGeom>
            <a:solidFill>
              <a:srgbClr val="2D00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5"/>
            <p:cNvSpPr/>
            <p:nvPr/>
          </p:nvSpPr>
          <p:spPr>
            <a:xfrm>
              <a:off x="4778650" y="949000"/>
              <a:ext cx="486775" cy="442500"/>
            </a:xfrm>
            <a:custGeom>
              <a:rect b="b" l="l" r="r" t="t"/>
              <a:pathLst>
                <a:path extrusionOk="0" h="17700" w="19471">
                  <a:moveTo>
                    <a:pt x="9749" y="0"/>
                  </a:moveTo>
                  <a:cubicBezTo>
                    <a:pt x="9072" y="0"/>
                    <a:pt x="8384" y="79"/>
                    <a:pt x="7696" y="242"/>
                  </a:cubicBezTo>
                  <a:cubicBezTo>
                    <a:pt x="2940" y="1365"/>
                    <a:pt x="0" y="6132"/>
                    <a:pt x="1124" y="10888"/>
                  </a:cubicBezTo>
                  <a:cubicBezTo>
                    <a:pt x="2090" y="14959"/>
                    <a:pt x="5722" y="17699"/>
                    <a:pt x="9731" y="17699"/>
                  </a:cubicBezTo>
                  <a:cubicBezTo>
                    <a:pt x="10405" y="17699"/>
                    <a:pt x="11090" y="17622"/>
                    <a:pt x="11774" y="17460"/>
                  </a:cubicBezTo>
                  <a:cubicBezTo>
                    <a:pt x="16530" y="16330"/>
                    <a:pt x="19470" y="11564"/>
                    <a:pt x="18342" y="6808"/>
                  </a:cubicBezTo>
                  <a:cubicBezTo>
                    <a:pt x="17381" y="2740"/>
                    <a:pt x="13754" y="0"/>
                    <a:pt x="9749" y="0"/>
                  </a:cubicBezTo>
                  <a:close/>
                </a:path>
              </a:pathLst>
            </a:custGeom>
            <a:gradFill>
              <a:gsLst>
                <a:gs pos="0">
                  <a:srgbClr val="6E3DCF"/>
                </a:gs>
                <a:gs pos="100000">
                  <a:srgbClr val="2EE6C4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5"/>
            <p:cNvSpPr/>
            <p:nvPr/>
          </p:nvSpPr>
          <p:spPr>
            <a:xfrm>
              <a:off x="4985275" y="1821400"/>
              <a:ext cx="486800" cy="442475"/>
            </a:xfrm>
            <a:custGeom>
              <a:rect b="b" l="l" r="r" t="t"/>
              <a:pathLst>
                <a:path extrusionOk="0" h="17699" w="19472">
                  <a:moveTo>
                    <a:pt x="9740" y="0"/>
                  </a:moveTo>
                  <a:cubicBezTo>
                    <a:pt x="9065" y="0"/>
                    <a:pt x="8380" y="78"/>
                    <a:pt x="7695" y="240"/>
                  </a:cubicBezTo>
                  <a:cubicBezTo>
                    <a:pt x="2941" y="1368"/>
                    <a:pt x="1" y="6134"/>
                    <a:pt x="1130" y="10890"/>
                  </a:cubicBezTo>
                  <a:cubicBezTo>
                    <a:pt x="2091" y="14959"/>
                    <a:pt x="5718" y="17699"/>
                    <a:pt x="9724" y="17699"/>
                  </a:cubicBezTo>
                  <a:cubicBezTo>
                    <a:pt x="10401" y="17699"/>
                    <a:pt x="11088" y="17621"/>
                    <a:pt x="11775" y="17458"/>
                  </a:cubicBezTo>
                  <a:cubicBezTo>
                    <a:pt x="16531" y="16333"/>
                    <a:pt x="19471" y="11567"/>
                    <a:pt x="18348" y="6811"/>
                  </a:cubicBezTo>
                  <a:cubicBezTo>
                    <a:pt x="17380" y="2740"/>
                    <a:pt x="13749" y="0"/>
                    <a:pt x="9740" y="0"/>
                  </a:cubicBezTo>
                  <a:close/>
                </a:path>
              </a:pathLst>
            </a:custGeom>
            <a:gradFill>
              <a:gsLst>
                <a:gs pos="0">
                  <a:srgbClr val="6E3DCF"/>
                </a:gs>
                <a:gs pos="100000">
                  <a:srgbClr val="2EE6C4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5"/>
            <p:cNvSpPr/>
            <p:nvPr/>
          </p:nvSpPr>
          <p:spPr>
            <a:xfrm>
              <a:off x="4445775" y="1488525"/>
              <a:ext cx="486800" cy="442475"/>
            </a:xfrm>
            <a:custGeom>
              <a:rect b="b" l="l" r="r" t="t"/>
              <a:pathLst>
                <a:path extrusionOk="0" h="17699" w="19472">
                  <a:moveTo>
                    <a:pt x="9739" y="1"/>
                  </a:moveTo>
                  <a:cubicBezTo>
                    <a:pt x="9065" y="1"/>
                    <a:pt x="8380" y="78"/>
                    <a:pt x="7696" y="240"/>
                  </a:cubicBezTo>
                  <a:cubicBezTo>
                    <a:pt x="2940" y="1369"/>
                    <a:pt x="1" y="6136"/>
                    <a:pt x="1124" y="10891"/>
                  </a:cubicBezTo>
                  <a:cubicBezTo>
                    <a:pt x="2086" y="14956"/>
                    <a:pt x="5719" y="17699"/>
                    <a:pt x="9724" y="17699"/>
                  </a:cubicBezTo>
                  <a:cubicBezTo>
                    <a:pt x="10399" y="17699"/>
                    <a:pt x="11085" y="17621"/>
                    <a:pt x="11771" y="17458"/>
                  </a:cubicBezTo>
                  <a:cubicBezTo>
                    <a:pt x="16526" y="16335"/>
                    <a:pt x="19472" y="11562"/>
                    <a:pt x="18342" y="6812"/>
                  </a:cubicBezTo>
                  <a:cubicBezTo>
                    <a:pt x="17380" y="2741"/>
                    <a:pt x="13746" y="1"/>
                    <a:pt x="9739" y="1"/>
                  </a:cubicBezTo>
                  <a:close/>
                </a:path>
              </a:pathLst>
            </a:custGeom>
            <a:gradFill>
              <a:gsLst>
                <a:gs pos="0">
                  <a:srgbClr val="6E3DCF"/>
                </a:gs>
                <a:gs pos="100000">
                  <a:srgbClr val="2EE6C4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5"/>
            <p:cNvSpPr/>
            <p:nvPr/>
          </p:nvSpPr>
          <p:spPr>
            <a:xfrm>
              <a:off x="5318125" y="1281850"/>
              <a:ext cx="486800" cy="442475"/>
            </a:xfrm>
            <a:custGeom>
              <a:rect b="b" l="l" r="r" t="t"/>
              <a:pathLst>
                <a:path extrusionOk="0" h="17699" w="19472">
                  <a:moveTo>
                    <a:pt x="9748" y="0"/>
                  </a:moveTo>
                  <a:cubicBezTo>
                    <a:pt x="9073" y="0"/>
                    <a:pt x="8387" y="78"/>
                    <a:pt x="7701" y="241"/>
                  </a:cubicBezTo>
                  <a:cubicBezTo>
                    <a:pt x="2945" y="1366"/>
                    <a:pt x="0" y="6132"/>
                    <a:pt x="1130" y="10888"/>
                  </a:cubicBezTo>
                  <a:cubicBezTo>
                    <a:pt x="2092" y="14958"/>
                    <a:pt x="5727" y="17699"/>
                    <a:pt x="9733" y="17699"/>
                  </a:cubicBezTo>
                  <a:cubicBezTo>
                    <a:pt x="10407" y="17699"/>
                    <a:pt x="11092" y="17621"/>
                    <a:pt x="11776" y="17459"/>
                  </a:cubicBezTo>
                  <a:cubicBezTo>
                    <a:pt x="16532" y="16331"/>
                    <a:pt x="19472" y="11564"/>
                    <a:pt x="18347" y="6808"/>
                  </a:cubicBezTo>
                  <a:cubicBezTo>
                    <a:pt x="17386" y="2743"/>
                    <a:pt x="13753" y="0"/>
                    <a:pt x="9748" y="0"/>
                  </a:cubicBezTo>
                  <a:close/>
                </a:path>
              </a:pathLst>
            </a:custGeom>
            <a:gradFill>
              <a:gsLst>
                <a:gs pos="0">
                  <a:srgbClr val="6E3DCF"/>
                </a:gs>
                <a:gs pos="100000">
                  <a:srgbClr val="2EE6C4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5"/>
            <p:cNvSpPr/>
            <p:nvPr/>
          </p:nvSpPr>
          <p:spPr>
            <a:xfrm>
              <a:off x="4922175" y="948900"/>
              <a:ext cx="100000" cy="23875"/>
            </a:xfrm>
            <a:custGeom>
              <a:rect b="b" l="l" r="r" t="t"/>
              <a:pathLst>
                <a:path extrusionOk="0" h="955" w="4000">
                  <a:moveTo>
                    <a:pt x="4000" y="1"/>
                  </a:moveTo>
                  <a:cubicBezTo>
                    <a:pt x="3324" y="1"/>
                    <a:pt x="2641" y="81"/>
                    <a:pt x="1955" y="241"/>
                  </a:cubicBezTo>
                  <a:cubicBezTo>
                    <a:pt x="1273" y="404"/>
                    <a:pt x="630" y="640"/>
                    <a:pt x="27" y="941"/>
                  </a:cubicBezTo>
                  <a:lnTo>
                    <a:pt x="27" y="941"/>
                  </a:lnTo>
                  <a:cubicBezTo>
                    <a:pt x="630" y="640"/>
                    <a:pt x="1273" y="404"/>
                    <a:pt x="1955" y="246"/>
                  </a:cubicBezTo>
                  <a:cubicBezTo>
                    <a:pt x="2641" y="81"/>
                    <a:pt x="3329" y="1"/>
                    <a:pt x="4000" y="1"/>
                  </a:cubicBezTo>
                  <a:close/>
                  <a:moveTo>
                    <a:pt x="11" y="949"/>
                  </a:moveTo>
                  <a:cubicBezTo>
                    <a:pt x="6" y="949"/>
                    <a:pt x="6" y="954"/>
                    <a:pt x="1" y="954"/>
                  </a:cubicBezTo>
                  <a:cubicBezTo>
                    <a:pt x="6" y="954"/>
                    <a:pt x="6" y="954"/>
                    <a:pt x="11" y="949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5"/>
            <p:cNvSpPr/>
            <p:nvPr/>
          </p:nvSpPr>
          <p:spPr>
            <a:xfrm>
              <a:off x="4814975" y="948900"/>
              <a:ext cx="429150" cy="278575"/>
            </a:xfrm>
            <a:custGeom>
              <a:rect b="b" l="l" r="r" t="t"/>
              <a:pathLst>
                <a:path extrusionOk="0" h="11143" w="17166">
                  <a:moveTo>
                    <a:pt x="8288" y="1"/>
                  </a:moveTo>
                  <a:cubicBezTo>
                    <a:pt x="7617" y="1"/>
                    <a:pt x="6929" y="81"/>
                    <a:pt x="6243" y="246"/>
                  </a:cubicBezTo>
                  <a:cubicBezTo>
                    <a:pt x="5555" y="406"/>
                    <a:pt x="4906" y="645"/>
                    <a:pt x="4299" y="949"/>
                  </a:cubicBezTo>
                  <a:cubicBezTo>
                    <a:pt x="4294" y="949"/>
                    <a:pt x="4294" y="954"/>
                    <a:pt x="4289" y="954"/>
                  </a:cubicBezTo>
                  <a:cubicBezTo>
                    <a:pt x="4282" y="959"/>
                    <a:pt x="4277" y="959"/>
                    <a:pt x="4272" y="964"/>
                  </a:cubicBezTo>
                  <a:cubicBezTo>
                    <a:pt x="2275" y="1977"/>
                    <a:pt x="767" y="3702"/>
                    <a:pt x="0" y="5742"/>
                  </a:cubicBezTo>
                  <a:cubicBezTo>
                    <a:pt x="2775" y="9107"/>
                    <a:pt x="6956" y="11142"/>
                    <a:pt x="11414" y="11142"/>
                  </a:cubicBezTo>
                  <a:cubicBezTo>
                    <a:pt x="12543" y="11142"/>
                    <a:pt x="13688" y="11014"/>
                    <a:pt x="14833" y="10742"/>
                  </a:cubicBezTo>
                  <a:cubicBezTo>
                    <a:pt x="15594" y="10562"/>
                    <a:pt x="16324" y="10306"/>
                    <a:pt x="17027" y="10019"/>
                  </a:cubicBezTo>
                  <a:cubicBezTo>
                    <a:pt x="17166" y="8974"/>
                    <a:pt x="17149" y="7898"/>
                    <a:pt x="16889" y="6812"/>
                  </a:cubicBezTo>
                  <a:cubicBezTo>
                    <a:pt x="16825" y="6536"/>
                    <a:pt x="16751" y="6269"/>
                    <a:pt x="16660" y="6008"/>
                  </a:cubicBezTo>
                  <a:cubicBezTo>
                    <a:pt x="15749" y="3324"/>
                    <a:pt x="13645" y="1321"/>
                    <a:pt x="11088" y="464"/>
                  </a:cubicBezTo>
                  <a:cubicBezTo>
                    <a:pt x="10200" y="160"/>
                    <a:pt x="9257" y="1"/>
                    <a:pt x="8288" y="1"/>
                  </a:cubicBezTo>
                  <a:close/>
                </a:path>
              </a:pathLst>
            </a:custGeom>
            <a:solidFill>
              <a:srgbClr val="2EE6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5"/>
            <p:cNvSpPr/>
            <p:nvPr/>
          </p:nvSpPr>
          <p:spPr>
            <a:xfrm>
              <a:off x="5498275" y="1281900"/>
              <a:ext cx="278700" cy="170725"/>
            </a:xfrm>
            <a:custGeom>
              <a:rect b="b" l="l" r="r" t="t"/>
              <a:pathLst>
                <a:path extrusionOk="0" h="6829" w="11148">
                  <a:moveTo>
                    <a:pt x="11147" y="6828"/>
                  </a:moveTo>
                  <a:lnTo>
                    <a:pt x="11147" y="6828"/>
                  </a:lnTo>
                  <a:lnTo>
                    <a:pt x="11147" y="6828"/>
                  </a:lnTo>
                  <a:close/>
                  <a:moveTo>
                    <a:pt x="2540" y="0"/>
                  </a:moveTo>
                  <a:cubicBezTo>
                    <a:pt x="1864" y="0"/>
                    <a:pt x="1178" y="74"/>
                    <a:pt x="495" y="239"/>
                  </a:cubicBezTo>
                  <a:cubicBezTo>
                    <a:pt x="325" y="278"/>
                    <a:pt x="160" y="325"/>
                    <a:pt x="0" y="373"/>
                  </a:cubicBezTo>
                  <a:cubicBezTo>
                    <a:pt x="160" y="325"/>
                    <a:pt x="325" y="278"/>
                    <a:pt x="495" y="239"/>
                  </a:cubicBezTo>
                  <a:cubicBezTo>
                    <a:pt x="1178" y="74"/>
                    <a:pt x="1864" y="0"/>
                    <a:pt x="2540" y="0"/>
                  </a:cubicBezTo>
                  <a:cubicBezTo>
                    <a:pt x="3275" y="0"/>
                    <a:pt x="3995" y="91"/>
                    <a:pt x="4693" y="266"/>
                  </a:cubicBezTo>
                  <a:cubicBezTo>
                    <a:pt x="3995" y="91"/>
                    <a:pt x="3275" y="0"/>
                    <a:pt x="2540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5"/>
            <p:cNvSpPr/>
            <p:nvPr/>
          </p:nvSpPr>
          <p:spPr>
            <a:xfrm>
              <a:off x="5358600" y="1281900"/>
              <a:ext cx="426625" cy="291975"/>
            </a:xfrm>
            <a:custGeom>
              <a:rect b="b" l="l" r="r" t="t"/>
              <a:pathLst>
                <a:path extrusionOk="0" h="11679" w="17065">
                  <a:moveTo>
                    <a:pt x="8127" y="0"/>
                  </a:moveTo>
                  <a:cubicBezTo>
                    <a:pt x="7451" y="0"/>
                    <a:pt x="6765" y="74"/>
                    <a:pt x="6082" y="239"/>
                  </a:cubicBezTo>
                  <a:cubicBezTo>
                    <a:pt x="5912" y="278"/>
                    <a:pt x="5747" y="325"/>
                    <a:pt x="5587" y="373"/>
                  </a:cubicBezTo>
                  <a:cubicBezTo>
                    <a:pt x="2983" y="1151"/>
                    <a:pt x="1001" y="3046"/>
                    <a:pt x="1" y="5400"/>
                  </a:cubicBezTo>
                  <a:cubicBezTo>
                    <a:pt x="2749" y="9289"/>
                    <a:pt x="7254" y="11679"/>
                    <a:pt x="12095" y="11679"/>
                  </a:cubicBezTo>
                  <a:cubicBezTo>
                    <a:pt x="13224" y="11679"/>
                    <a:pt x="14370" y="11551"/>
                    <a:pt x="15514" y="11280"/>
                  </a:cubicBezTo>
                  <a:cubicBezTo>
                    <a:pt x="15914" y="11184"/>
                    <a:pt x="16297" y="11066"/>
                    <a:pt x="16675" y="10939"/>
                  </a:cubicBezTo>
                  <a:cubicBezTo>
                    <a:pt x="17000" y="9629"/>
                    <a:pt x="17064" y="8234"/>
                    <a:pt x="16734" y="6828"/>
                  </a:cubicBezTo>
                  <a:cubicBezTo>
                    <a:pt x="16728" y="6817"/>
                    <a:pt x="16728" y="6811"/>
                    <a:pt x="16728" y="6806"/>
                  </a:cubicBezTo>
                  <a:cubicBezTo>
                    <a:pt x="15941" y="3483"/>
                    <a:pt x="13373" y="1050"/>
                    <a:pt x="10280" y="266"/>
                  </a:cubicBezTo>
                  <a:cubicBezTo>
                    <a:pt x="9582" y="91"/>
                    <a:pt x="8862" y="0"/>
                    <a:pt x="8127" y="0"/>
                  </a:cubicBezTo>
                  <a:close/>
                </a:path>
              </a:pathLst>
            </a:custGeom>
            <a:solidFill>
              <a:srgbClr val="2EE6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5"/>
            <p:cNvSpPr/>
            <p:nvPr/>
          </p:nvSpPr>
          <p:spPr>
            <a:xfrm>
              <a:off x="4689300" y="1488550"/>
              <a:ext cx="78850" cy="14650"/>
            </a:xfrm>
            <a:custGeom>
              <a:rect b="b" l="l" r="r" t="t"/>
              <a:pathLst>
                <a:path extrusionOk="0" h="586" w="3154">
                  <a:moveTo>
                    <a:pt x="0" y="0"/>
                  </a:moveTo>
                  <a:cubicBezTo>
                    <a:pt x="1097" y="0"/>
                    <a:pt x="2163" y="207"/>
                    <a:pt x="3154" y="585"/>
                  </a:cubicBezTo>
                  <a:cubicBezTo>
                    <a:pt x="2163" y="202"/>
                    <a:pt x="1097" y="0"/>
                    <a:pt x="0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5"/>
            <p:cNvSpPr/>
            <p:nvPr/>
          </p:nvSpPr>
          <p:spPr>
            <a:xfrm>
              <a:off x="4516625" y="1488550"/>
              <a:ext cx="396000" cy="278950"/>
            </a:xfrm>
            <a:custGeom>
              <a:rect b="b" l="l" r="r" t="t"/>
              <a:pathLst>
                <a:path extrusionOk="0" h="11158" w="15840">
                  <a:moveTo>
                    <a:pt x="6907" y="0"/>
                  </a:moveTo>
                  <a:cubicBezTo>
                    <a:pt x="6231" y="0"/>
                    <a:pt x="5544" y="79"/>
                    <a:pt x="4862" y="239"/>
                  </a:cubicBezTo>
                  <a:cubicBezTo>
                    <a:pt x="4766" y="261"/>
                    <a:pt x="4676" y="288"/>
                    <a:pt x="4585" y="308"/>
                  </a:cubicBezTo>
                  <a:cubicBezTo>
                    <a:pt x="2700" y="824"/>
                    <a:pt x="1140" y="1938"/>
                    <a:pt x="0" y="3371"/>
                  </a:cubicBezTo>
                  <a:cubicBezTo>
                    <a:pt x="2567" y="8142"/>
                    <a:pt x="7583" y="11157"/>
                    <a:pt x="13016" y="11157"/>
                  </a:cubicBezTo>
                  <a:cubicBezTo>
                    <a:pt x="13826" y="11157"/>
                    <a:pt x="14635" y="11088"/>
                    <a:pt x="15456" y="10954"/>
                  </a:cubicBezTo>
                  <a:cubicBezTo>
                    <a:pt x="15764" y="9697"/>
                    <a:pt x="15839" y="8366"/>
                    <a:pt x="15557" y="7023"/>
                  </a:cubicBezTo>
                  <a:cubicBezTo>
                    <a:pt x="15540" y="6949"/>
                    <a:pt x="15525" y="6880"/>
                    <a:pt x="15508" y="6811"/>
                  </a:cubicBezTo>
                  <a:cubicBezTo>
                    <a:pt x="15141" y="5256"/>
                    <a:pt x="14385" y="3898"/>
                    <a:pt x="13372" y="2812"/>
                  </a:cubicBezTo>
                  <a:cubicBezTo>
                    <a:pt x="12452" y="1827"/>
                    <a:pt x="11317" y="1065"/>
                    <a:pt x="10061" y="585"/>
                  </a:cubicBezTo>
                  <a:cubicBezTo>
                    <a:pt x="9070" y="207"/>
                    <a:pt x="8004" y="0"/>
                    <a:pt x="6907" y="0"/>
                  </a:cubicBezTo>
                  <a:close/>
                </a:path>
              </a:pathLst>
            </a:custGeom>
            <a:solidFill>
              <a:srgbClr val="2EE6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5"/>
            <p:cNvSpPr/>
            <p:nvPr/>
          </p:nvSpPr>
          <p:spPr>
            <a:xfrm>
              <a:off x="5177275" y="1821500"/>
              <a:ext cx="266700" cy="170600"/>
            </a:xfrm>
            <a:custGeom>
              <a:rect b="b" l="l" r="r" t="t"/>
              <a:pathLst>
                <a:path extrusionOk="0" h="6824" w="10668">
                  <a:moveTo>
                    <a:pt x="10668" y="6823"/>
                  </a:moveTo>
                  <a:lnTo>
                    <a:pt x="10668" y="6823"/>
                  </a:lnTo>
                  <a:lnTo>
                    <a:pt x="10668" y="6823"/>
                  </a:lnTo>
                  <a:close/>
                  <a:moveTo>
                    <a:pt x="5" y="241"/>
                  </a:moveTo>
                  <a:lnTo>
                    <a:pt x="0" y="241"/>
                  </a:lnTo>
                  <a:lnTo>
                    <a:pt x="5" y="241"/>
                  </a:lnTo>
                  <a:close/>
                  <a:moveTo>
                    <a:pt x="1763" y="0"/>
                  </a:moveTo>
                  <a:cubicBezTo>
                    <a:pt x="1198" y="22"/>
                    <a:pt x="629" y="96"/>
                    <a:pt x="59" y="230"/>
                  </a:cubicBezTo>
                  <a:cubicBezTo>
                    <a:pt x="629" y="96"/>
                    <a:pt x="1198" y="22"/>
                    <a:pt x="1763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5"/>
            <p:cNvSpPr/>
            <p:nvPr/>
          </p:nvSpPr>
          <p:spPr>
            <a:xfrm>
              <a:off x="5036675" y="1821375"/>
              <a:ext cx="415175" cy="282300"/>
            </a:xfrm>
            <a:custGeom>
              <a:rect b="b" l="l" r="r" t="t"/>
              <a:pathLst>
                <a:path extrusionOk="0" h="11292" w="16607">
                  <a:moveTo>
                    <a:pt x="7691" y="0"/>
                  </a:moveTo>
                  <a:cubicBezTo>
                    <a:pt x="7589" y="0"/>
                    <a:pt x="7488" y="5"/>
                    <a:pt x="7387" y="5"/>
                  </a:cubicBezTo>
                  <a:cubicBezTo>
                    <a:pt x="6822" y="27"/>
                    <a:pt x="6253" y="101"/>
                    <a:pt x="5683" y="235"/>
                  </a:cubicBezTo>
                  <a:cubicBezTo>
                    <a:pt x="5666" y="235"/>
                    <a:pt x="5656" y="241"/>
                    <a:pt x="5639" y="241"/>
                  </a:cubicBezTo>
                  <a:cubicBezTo>
                    <a:pt x="5634" y="246"/>
                    <a:pt x="5629" y="246"/>
                    <a:pt x="5629" y="246"/>
                  </a:cubicBezTo>
                  <a:lnTo>
                    <a:pt x="5624" y="246"/>
                  </a:lnTo>
                  <a:cubicBezTo>
                    <a:pt x="3137" y="843"/>
                    <a:pt x="1166" y="2445"/>
                    <a:pt x="0" y="4511"/>
                  </a:cubicBezTo>
                  <a:cubicBezTo>
                    <a:pt x="2706" y="8692"/>
                    <a:pt x="7382" y="11292"/>
                    <a:pt x="12420" y="11292"/>
                  </a:cubicBezTo>
                  <a:cubicBezTo>
                    <a:pt x="13549" y="11292"/>
                    <a:pt x="14694" y="11157"/>
                    <a:pt x="15839" y="10886"/>
                  </a:cubicBezTo>
                  <a:cubicBezTo>
                    <a:pt x="15993" y="10849"/>
                    <a:pt x="16137" y="10796"/>
                    <a:pt x="16292" y="10759"/>
                  </a:cubicBezTo>
                  <a:cubicBezTo>
                    <a:pt x="16568" y="9496"/>
                    <a:pt x="16606" y="8170"/>
                    <a:pt x="16292" y="6828"/>
                  </a:cubicBezTo>
                  <a:lnTo>
                    <a:pt x="16292" y="6812"/>
                  </a:lnTo>
                  <a:cubicBezTo>
                    <a:pt x="15328" y="2743"/>
                    <a:pt x="11695" y="0"/>
                    <a:pt x="7691" y="0"/>
                  </a:cubicBezTo>
                  <a:close/>
                </a:path>
              </a:pathLst>
            </a:custGeom>
            <a:solidFill>
              <a:srgbClr val="2EE6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5"/>
            <p:cNvSpPr/>
            <p:nvPr/>
          </p:nvSpPr>
          <p:spPr>
            <a:xfrm>
              <a:off x="4224100" y="2688400"/>
              <a:ext cx="382800" cy="91600"/>
            </a:xfrm>
            <a:custGeom>
              <a:rect b="b" l="l" r="r" t="t"/>
              <a:pathLst>
                <a:path extrusionOk="0" h="3664" w="15312">
                  <a:moveTo>
                    <a:pt x="15307" y="1"/>
                  </a:moveTo>
                  <a:lnTo>
                    <a:pt x="1" y="3627"/>
                  </a:lnTo>
                  <a:cubicBezTo>
                    <a:pt x="528" y="3654"/>
                    <a:pt x="1055" y="3664"/>
                    <a:pt x="1587" y="3664"/>
                  </a:cubicBezTo>
                  <a:cubicBezTo>
                    <a:pt x="4170" y="3664"/>
                    <a:pt x="6796" y="3366"/>
                    <a:pt x="9422" y="2742"/>
                  </a:cubicBezTo>
                  <a:cubicBezTo>
                    <a:pt x="11478" y="2258"/>
                    <a:pt x="13432" y="1572"/>
                    <a:pt x="15302" y="746"/>
                  </a:cubicBezTo>
                  <a:cubicBezTo>
                    <a:pt x="15312" y="501"/>
                    <a:pt x="15312" y="250"/>
                    <a:pt x="15307" y="1"/>
                  </a:cubicBez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5"/>
            <p:cNvSpPr/>
            <p:nvPr/>
          </p:nvSpPr>
          <p:spPr>
            <a:xfrm>
              <a:off x="3902175" y="2343550"/>
              <a:ext cx="704600" cy="435525"/>
            </a:xfrm>
            <a:custGeom>
              <a:rect b="b" l="l" r="r" t="t"/>
              <a:pathLst>
                <a:path extrusionOk="0" h="17421" w="28184">
                  <a:moveTo>
                    <a:pt x="14161" y="1"/>
                  </a:moveTo>
                  <a:cubicBezTo>
                    <a:pt x="13090" y="1"/>
                    <a:pt x="11999" y="124"/>
                    <a:pt x="10912" y="384"/>
                  </a:cubicBezTo>
                  <a:cubicBezTo>
                    <a:pt x="4373" y="1933"/>
                    <a:pt x="0" y="7819"/>
                    <a:pt x="107" y="14268"/>
                  </a:cubicBezTo>
                  <a:cubicBezTo>
                    <a:pt x="4069" y="16111"/>
                    <a:pt x="8399" y="17207"/>
                    <a:pt x="12878" y="17421"/>
                  </a:cubicBezTo>
                  <a:lnTo>
                    <a:pt x="28184" y="13795"/>
                  </a:lnTo>
                  <a:cubicBezTo>
                    <a:pt x="28179" y="13347"/>
                    <a:pt x="28152" y="12900"/>
                    <a:pt x="28103" y="12446"/>
                  </a:cubicBezTo>
                  <a:cubicBezTo>
                    <a:pt x="22804" y="9337"/>
                    <a:pt x="18161" y="5108"/>
                    <a:pt x="14550" y="6"/>
                  </a:cubicBezTo>
                  <a:cubicBezTo>
                    <a:pt x="14422" y="1"/>
                    <a:pt x="14294" y="1"/>
                    <a:pt x="14161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5"/>
            <p:cNvSpPr/>
            <p:nvPr/>
          </p:nvSpPr>
          <p:spPr>
            <a:xfrm>
              <a:off x="4265900" y="2343700"/>
              <a:ext cx="338875" cy="311025"/>
            </a:xfrm>
            <a:custGeom>
              <a:rect b="b" l="l" r="r" t="t"/>
              <a:pathLst>
                <a:path extrusionOk="0" h="12441" w="13555">
                  <a:moveTo>
                    <a:pt x="1" y="0"/>
                  </a:moveTo>
                  <a:lnTo>
                    <a:pt x="1" y="0"/>
                  </a:lnTo>
                  <a:cubicBezTo>
                    <a:pt x="3612" y="5102"/>
                    <a:pt x="8255" y="9331"/>
                    <a:pt x="13554" y="12440"/>
                  </a:cubicBezTo>
                  <a:cubicBezTo>
                    <a:pt x="13490" y="11897"/>
                    <a:pt x="13400" y="11354"/>
                    <a:pt x="13272" y="10811"/>
                  </a:cubicBezTo>
                  <a:cubicBezTo>
                    <a:pt x="11770" y="4479"/>
                    <a:pt x="6210" y="176"/>
                    <a:pt x="1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5"/>
            <p:cNvSpPr/>
            <p:nvPr/>
          </p:nvSpPr>
          <p:spPr>
            <a:xfrm>
              <a:off x="164875" y="1833225"/>
              <a:ext cx="2258900" cy="3582175"/>
            </a:xfrm>
            <a:custGeom>
              <a:rect b="b" l="l" r="r" t="t"/>
              <a:pathLst>
                <a:path extrusionOk="0" h="143287" w="90356">
                  <a:moveTo>
                    <a:pt x="53133" y="1"/>
                  </a:moveTo>
                  <a:cubicBezTo>
                    <a:pt x="38793" y="1"/>
                    <a:pt x="25551" y="9331"/>
                    <a:pt x="21224" y="23774"/>
                  </a:cubicBezTo>
                  <a:lnTo>
                    <a:pt x="5284" y="101140"/>
                  </a:lnTo>
                  <a:cubicBezTo>
                    <a:pt x="0" y="118768"/>
                    <a:pt x="3011" y="136598"/>
                    <a:pt x="20638" y="141876"/>
                  </a:cubicBezTo>
                  <a:cubicBezTo>
                    <a:pt x="23828" y="142831"/>
                    <a:pt x="27048" y="143287"/>
                    <a:pt x="30216" y="143287"/>
                  </a:cubicBezTo>
                  <a:cubicBezTo>
                    <a:pt x="44557" y="143287"/>
                    <a:pt x="57801" y="133957"/>
                    <a:pt x="62125" y="119513"/>
                  </a:cubicBezTo>
                  <a:lnTo>
                    <a:pt x="85073" y="42893"/>
                  </a:lnTo>
                  <a:cubicBezTo>
                    <a:pt x="90356" y="25266"/>
                    <a:pt x="80344" y="6689"/>
                    <a:pt x="62711" y="1412"/>
                  </a:cubicBezTo>
                  <a:cubicBezTo>
                    <a:pt x="59521" y="456"/>
                    <a:pt x="56300" y="1"/>
                    <a:pt x="53133" y="1"/>
                  </a:cubicBezTo>
                  <a:close/>
                </a:path>
              </a:pathLst>
            </a:custGeom>
            <a:gradFill>
              <a:gsLst>
                <a:gs pos="0">
                  <a:srgbClr val="6E3DCF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5"/>
            <p:cNvSpPr/>
            <p:nvPr/>
          </p:nvSpPr>
          <p:spPr>
            <a:xfrm>
              <a:off x="677225" y="5379050"/>
              <a:ext cx="950" cy="275"/>
            </a:xfrm>
            <a:custGeom>
              <a:rect b="b" l="l" r="r" t="t"/>
              <a:pathLst>
                <a:path extrusionOk="0" h="11" w="38">
                  <a:moveTo>
                    <a:pt x="0" y="1"/>
                  </a:moveTo>
                  <a:lnTo>
                    <a:pt x="0" y="1"/>
                  </a:lnTo>
                  <a:cubicBezTo>
                    <a:pt x="6" y="1"/>
                    <a:pt x="6" y="1"/>
                    <a:pt x="11" y="6"/>
                  </a:cubicBezTo>
                  <a:cubicBezTo>
                    <a:pt x="11" y="1"/>
                    <a:pt x="6" y="1"/>
                    <a:pt x="0" y="1"/>
                  </a:cubicBezTo>
                  <a:close/>
                  <a:moveTo>
                    <a:pt x="27" y="6"/>
                  </a:moveTo>
                  <a:cubicBezTo>
                    <a:pt x="27" y="11"/>
                    <a:pt x="32" y="11"/>
                    <a:pt x="38" y="11"/>
                  </a:cubicBezTo>
                  <a:cubicBezTo>
                    <a:pt x="32" y="11"/>
                    <a:pt x="27" y="6"/>
                    <a:pt x="27" y="6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5"/>
            <p:cNvSpPr/>
            <p:nvPr/>
          </p:nvSpPr>
          <p:spPr>
            <a:xfrm>
              <a:off x="226675" y="3499225"/>
              <a:ext cx="1887275" cy="1916175"/>
            </a:xfrm>
            <a:custGeom>
              <a:rect b="b" l="l" r="r" t="t"/>
              <a:pathLst>
                <a:path extrusionOk="0" h="76647" w="75491">
                  <a:moveTo>
                    <a:pt x="75491" y="1"/>
                  </a:moveTo>
                  <a:lnTo>
                    <a:pt x="75491" y="1"/>
                  </a:lnTo>
                  <a:cubicBezTo>
                    <a:pt x="72908" y="1592"/>
                    <a:pt x="70134" y="2934"/>
                    <a:pt x="67188" y="3979"/>
                  </a:cubicBezTo>
                  <a:cubicBezTo>
                    <a:pt x="61187" y="17394"/>
                    <a:pt x="51154" y="33046"/>
                    <a:pt x="35708" y="38447"/>
                  </a:cubicBezTo>
                  <a:cubicBezTo>
                    <a:pt x="23455" y="42734"/>
                    <a:pt x="11205" y="44560"/>
                    <a:pt x="500" y="47729"/>
                  </a:cubicBezTo>
                  <a:cubicBezTo>
                    <a:pt x="0" y="60271"/>
                    <a:pt x="4937" y="71146"/>
                    <a:pt x="17900" y="75157"/>
                  </a:cubicBezTo>
                  <a:cubicBezTo>
                    <a:pt x="17905" y="75157"/>
                    <a:pt x="17910" y="75162"/>
                    <a:pt x="17915" y="75162"/>
                  </a:cubicBezTo>
                  <a:lnTo>
                    <a:pt x="17921" y="75162"/>
                  </a:lnTo>
                  <a:cubicBezTo>
                    <a:pt x="17937" y="75167"/>
                    <a:pt x="17953" y="75172"/>
                    <a:pt x="17974" y="75177"/>
                  </a:cubicBezTo>
                  <a:lnTo>
                    <a:pt x="17979" y="75177"/>
                  </a:lnTo>
                  <a:cubicBezTo>
                    <a:pt x="17985" y="75182"/>
                    <a:pt x="17990" y="75182"/>
                    <a:pt x="17996" y="75182"/>
                  </a:cubicBezTo>
                  <a:lnTo>
                    <a:pt x="18001" y="75189"/>
                  </a:lnTo>
                  <a:cubicBezTo>
                    <a:pt x="18011" y="75189"/>
                    <a:pt x="18017" y="75194"/>
                    <a:pt x="18022" y="75194"/>
                  </a:cubicBezTo>
                  <a:cubicBezTo>
                    <a:pt x="18028" y="75194"/>
                    <a:pt x="18028" y="75194"/>
                    <a:pt x="18033" y="75199"/>
                  </a:cubicBezTo>
                  <a:lnTo>
                    <a:pt x="18049" y="75199"/>
                  </a:lnTo>
                  <a:cubicBezTo>
                    <a:pt x="18049" y="75204"/>
                    <a:pt x="18054" y="75204"/>
                    <a:pt x="18060" y="75204"/>
                  </a:cubicBezTo>
                  <a:cubicBezTo>
                    <a:pt x="18060" y="75204"/>
                    <a:pt x="18065" y="75204"/>
                    <a:pt x="18070" y="75209"/>
                  </a:cubicBezTo>
                  <a:lnTo>
                    <a:pt x="18086" y="75209"/>
                  </a:lnTo>
                  <a:cubicBezTo>
                    <a:pt x="18086" y="75214"/>
                    <a:pt x="18091" y="75214"/>
                    <a:pt x="18091" y="75214"/>
                  </a:cubicBezTo>
                  <a:cubicBezTo>
                    <a:pt x="18102" y="75214"/>
                    <a:pt x="18107" y="75220"/>
                    <a:pt x="18113" y="75220"/>
                  </a:cubicBezTo>
                  <a:cubicBezTo>
                    <a:pt x="18118" y="75220"/>
                    <a:pt x="18118" y="75220"/>
                    <a:pt x="18123" y="75226"/>
                  </a:cubicBezTo>
                  <a:lnTo>
                    <a:pt x="18139" y="75226"/>
                  </a:lnTo>
                  <a:cubicBezTo>
                    <a:pt x="18139" y="75231"/>
                    <a:pt x="18139" y="75231"/>
                    <a:pt x="18145" y="75231"/>
                  </a:cubicBezTo>
                  <a:cubicBezTo>
                    <a:pt x="18150" y="75231"/>
                    <a:pt x="18160" y="75236"/>
                    <a:pt x="18166" y="75236"/>
                  </a:cubicBezTo>
                  <a:cubicBezTo>
                    <a:pt x="21356" y="76189"/>
                    <a:pt x="24578" y="76647"/>
                    <a:pt x="27742" y="76647"/>
                  </a:cubicBezTo>
                  <a:cubicBezTo>
                    <a:pt x="29280" y="76647"/>
                    <a:pt x="30804" y="76541"/>
                    <a:pt x="32306" y="76327"/>
                  </a:cubicBezTo>
                  <a:cubicBezTo>
                    <a:pt x="44773" y="74592"/>
                    <a:pt x="55711" y="65831"/>
                    <a:pt x="59610" y="53013"/>
                  </a:cubicBezTo>
                  <a:cubicBezTo>
                    <a:pt x="59621" y="52981"/>
                    <a:pt x="59632" y="52949"/>
                    <a:pt x="59642" y="52917"/>
                  </a:cubicBezTo>
                  <a:cubicBezTo>
                    <a:pt x="59642" y="52910"/>
                    <a:pt x="59647" y="52900"/>
                    <a:pt x="59647" y="52895"/>
                  </a:cubicBezTo>
                  <a:cubicBezTo>
                    <a:pt x="59647" y="52890"/>
                    <a:pt x="59653" y="52878"/>
                    <a:pt x="59653" y="52873"/>
                  </a:cubicBezTo>
                  <a:lnTo>
                    <a:pt x="75491" y="1"/>
                  </a:lnTo>
                  <a:close/>
                </a:path>
              </a:pathLst>
            </a:custGeom>
            <a:gradFill>
              <a:gsLst>
                <a:gs pos="0">
                  <a:srgbClr val="2D0066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5"/>
            <p:cNvSpPr/>
            <p:nvPr/>
          </p:nvSpPr>
          <p:spPr>
            <a:xfrm>
              <a:off x="339700" y="1479550"/>
              <a:ext cx="2401100" cy="2182575"/>
            </a:xfrm>
            <a:custGeom>
              <a:rect b="b" l="l" r="r" t="t"/>
              <a:pathLst>
                <a:path extrusionOk="0" h="87303" w="96044">
                  <a:moveTo>
                    <a:pt x="48054" y="0"/>
                  </a:moveTo>
                  <a:cubicBezTo>
                    <a:pt x="44724" y="0"/>
                    <a:pt x="41342" y="384"/>
                    <a:pt x="37962" y="1184"/>
                  </a:cubicBezTo>
                  <a:cubicBezTo>
                    <a:pt x="14507" y="6744"/>
                    <a:pt x="0" y="30257"/>
                    <a:pt x="5555" y="53712"/>
                  </a:cubicBezTo>
                  <a:cubicBezTo>
                    <a:pt x="10309" y="73784"/>
                    <a:pt x="28219" y="87303"/>
                    <a:pt x="47986" y="87303"/>
                  </a:cubicBezTo>
                  <a:cubicBezTo>
                    <a:pt x="51317" y="87303"/>
                    <a:pt x="54700" y="86919"/>
                    <a:pt x="58082" y="86118"/>
                  </a:cubicBezTo>
                  <a:cubicBezTo>
                    <a:pt x="81531" y="80564"/>
                    <a:pt x="96044" y="57046"/>
                    <a:pt x="90489" y="33592"/>
                  </a:cubicBezTo>
                  <a:cubicBezTo>
                    <a:pt x="85730" y="13523"/>
                    <a:pt x="67821" y="0"/>
                    <a:pt x="48054" y="0"/>
                  </a:cubicBezTo>
                  <a:close/>
                </a:path>
              </a:pathLst>
            </a:custGeom>
            <a:gradFill>
              <a:gsLst>
                <a:gs pos="0">
                  <a:srgbClr val="2D0066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5"/>
            <p:cNvSpPr/>
            <p:nvPr/>
          </p:nvSpPr>
          <p:spPr>
            <a:xfrm>
              <a:off x="2778450" y="1954300"/>
              <a:ext cx="416475" cy="197600"/>
            </a:xfrm>
            <a:custGeom>
              <a:rect b="b" l="l" r="r" t="t"/>
              <a:pathLst>
                <a:path extrusionOk="0" h="7904" w="16659">
                  <a:moveTo>
                    <a:pt x="13722" y="0"/>
                  </a:moveTo>
                  <a:cubicBezTo>
                    <a:pt x="13517" y="0"/>
                    <a:pt x="13309" y="24"/>
                    <a:pt x="13102" y="73"/>
                  </a:cubicBezTo>
                  <a:lnTo>
                    <a:pt x="2323" y="2630"/>
                  </a:lnTo>
                  <a:cubicBezTo>
                    <a:pt x="890" y="2971"/>
                    <a:pt x="1" y="4409"/>
                    <a:pt x="342" y="5847"/>
                  </a:cubicBezTo>
                  <a:cubicBezTo>
                    <a:pt x="629" y="7079"/>
                    <a:pt x="1730" y="7904"/>
                    <a:pt x="2944" y="7904"/>
                  </a:cubicBezTo>
                  <a:cubicBezTo>
                    <a:pt x="3146" y="7904"/>
                    <a:pt x="3352" y="7881"/>
                    <a:pt x="3558" y="7833"/>
                  </a:cubicBezTo>
                  <a:lnTo>
                    <a:pt x="14338" y="5277"/>
                  </a:lnTo>
                  <a:cubicBezTo>
                    <a:pt x="15776" y="4935"/>
                    <a:pt x="16659" y="3497"/>
                    <a:pt x="16324" y="2060"/>
                  </a:cubicBezTo>
                  <a:cubicBezTo>
                    <a:pt x="16032" y="829"/>
                    <a:pt x="14933" y="0"/>
                    <a:pt x="13722" y="0"/>
                  </a:cubicBezTo>
                  <a:close/>
                </a:path>
              </a:pathLst>
            </a:custGeom>
            <a:gradFill>
              <a:gsLst>
                <a:gs pos="0">
                  <a:srgbClr val="6E3DCF"/>
                </a:gs>
                <a:gs pos="100000">
                  <a:srgbClr val="2EE6C4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5"/>
            <p:cNvSpPr/>
            <p:nvPr/>
          </p:nvSpPr>
          <p:spPr>
            <a:xfrm>
              <a:off x="3399150" y="1807300"/>
              <a:ext cx="416650" cy="197525"/>
            </a:xfrm>
            <a:custGeom>
              <a:rect b="b" l="l" r="r" t="t"/>
              <a:pathLst>
                <a:path extrusionOk="0" h="7901" w="16666">
                  <a:moveTo>
                    <a:pt x="13727" y="1"/>
                  </a:moveTo>
                  <a:cubicBezTo>
                    <a:pt x="13522" y="1"/>
                    <a:pt x="13315" y="24"/>
                    <a:pt x="13107" y="74"/>
                  </a:cubicBezTo>
                  <a:lnTo>
                    <a:pt x="2328" y="2625"/>
                  </a:lnTo>
                  <a:cubicBezTo>
                    <a:pt x="890" y="2965"/>
                    <a:pt x="1" y="4409"/>
                    <a:pt x="342" y="5841"/>
                  </a:cubicBezTo>
                  <a:cubicBezTo>
                    <a:pt x="633" y="7072"/>
                    <a:pt x="1733" y="7901"/>
                    <a:pt x="2942" y="7901"/>
                  </a:cubicBezTo>
                  <a:cubicBezTo>
                    <a:pt x="3145" y="7901"/>
                    <a:pt x="3352" y="7877"/>
                    <a:pt x="3558" y="7828"/>
                  </a:cubicBezTo>
                  <a:lnTo>
                    <a:pt x="14343" y="5277"/>
                  </a:lnTo>
                  <a:cubicBezTo>
                    <a:pt x="15776" y="4936"/>
                    <a:pt x="16665" y="3493"/>
                    <a:pt x="16324" y="2055"/>
                  </a:cubicBezTo>
                  <a:cubicBezTo>
                    <a:pt x="16032" y="829"/>
                    <a:pt x="14937" y="1"/>
                    <a:pt x="13727" y="1"/>
                  </a:cubicBezTo>
                  <a:close/>
                </a:path>
              </a:pathLst>
            </a:custGeom>
            <a:gradFill>
              <a:gsLst>
                <a:gs pos="0">
                  <a:srgbClr val="6E3DCF"/>
                </a:gs>
                <a:gs pos="100000">
                  <a:srgbClr val="2EE6C4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5"/>
            <p:cNvSpPr/>
            <p:nvPr/>
          </p:nvSpPr>
          <p:spPr>
            <a:xfrm>
              <a:off x="2239225" y="2546300"/>
              <a:ext cx="1093275" cy="993725"/>
            </a:xfrm>
            <a:custGeom>
              <a:rect b="b" l="l" r="r" t="t"/>
              <a:pathLst>
                <a:path extrusionOk="0" h="39749" w="43731">
                  <a:moveTo>
                    <a:pt x="21882" y="0"/>
                  </a:moveTo>
                  <a:cubicBezTo>
                    <a:pt x="20365" y="0"/>
                    <a:pt x="18823" y="175"/>
                    <a:pt x="17283" y="540"/>
                  </a:cubicBezTo>
                  <a:cubicBezTo>
                    <a:pt x="6605" y="3070"/>
                    <a:pt x="1" y="13774"/>
                    <a:pt x="2530" y="24452"/>
                  </a:cubicBezTo>
                  <a:cubicBezTo>
                    <a:pt x="4695" y="33590"/>
                    <a:pt x="12848" y="39749"/>
                    <a:pt x="21848" y="39749"/>
                  </a:cubicBezTo>
                  <a:cubicBezTo>
                    <a:pt x="23364" y="39749"/>
                    <a:pt x="24904" y="39574"/>
                    <a:pt x="26443" y="39210"/>
                  </a:cubicBezTo>
                  <a:cubicBezTo>
                    <a:pt x="37121" y="36680"/>
                    <a:pt x="43730" y="25969"/>
                    <a:pt x="41199" y="15291"/>
                  </a:cubicBezTo>
                  <a:cubicBezTo>
                    <a:pt x="39035" y="6154"/>
                    <a:pt x="30881" y="0"/>
                    <a:pt x="21882" y="0"/>
                  </a:cubicBezTo>
                  <a:close/>
                </a:path>
              </a:pathLst>
            </a:custGeom>
            <a:gradFill>
              <a:gsLst>
                <a:gs pos="0">
                  <a:srgbClr val="2D0066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5"/>
            <p:cNvSpPr/>
            <p:nvPr/>
          </p:nvSpPr>
          <p:spPr>
            <a:xfrm>
              <a:off x="2399425" y="2691775"/>
              <a:ext cx="772875" cy="702650"/>
            </a:xfrm>
            <a:custGeom>
              <a:rect b="b" l="l" r="r" t="t"/>
              <a:pathLst>
                <a:path extrusionOk="0" h="28106" w="30915">
                  <a:moveTo>
                    <a:pt x="15469" y="0"/>
                  </a:moveTo>
                  <a:cubicBezTo>
                    <a:pt x="14396" y="0"/>
                    <a:pt x="13306" y="124"/>
                    <a:pt x="12217" y="382"/>
                  </a:cubicBezTo>
                  <a:cubicBezTo>
                    <a:pt x="4670" y="2172"/>
                    <a:pt x="0" y="9745"/>
                    <a:pt x="1783" y="17291"/>
                  </a:cubicBezTo>
                  <a:cubicBezTo>
                    <a:pt x="3314" y="23753"/>
                    <a:pt x="9081" y="28105"/>
                    <a:pt x="15445" y="28105"/>
                  </a:cubicBezTo>
                  <a:cubicBezTo>
                    <a:pt x="16519" y="28105"/>
                    <a:pt x="17609" y="27981"/>
                    <a:pt x="18698" y="27723"/>
                  </a:cubicBezTo>
                  <a:cubicBezTo>
                    <a:pt x="26244" y="25934"/>
                    <a:pt x="30915" y="18367"/>
                    <a:pt x="29125" y="10814"/>
                  </a:cubicBezTo>
                  <a:cubicBezTo>
                    <a:pt x="27599" y="4353"/>
                    <a:pt x="21833" y="0"/>
                    <a:pt x="15469" y="0"/>
                  </a:cubicBezTo>
                  <a:close/>
                </a:path>
              </a:pathLst>
            </a:custGeom>
            <a:gradFill>
              <a:gsLst>
                <a:gs pos="0">
                  <a:srgbClr val="FF0098"/>
                </a:gs>
                <a:gs pos="100000">
                  <a:srgbClr val="2D006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5"/>
            <p:cNvSpPr/>
            <p:nvPr/>
          </p:nvSpPr>
          <p:spPr>
            <a:xfrm>
              <a:off x="3709375" y="2198000"/>
              <a:ext cx="1093125" cy="993750"/>
            </a:xfrm>
            <a:custGeom>
              <a:rect b="b" l="l" r="r" t="t"/>
              <a:pathLst>
                <a:path extrusionOk="0" h="39750" w="43725">
                  <a:moveTo>
                    <a:pt x="21879" y="0"/>
                  </a:moveTo>
                  <a:cubicBezTo>
                    <a:pt x="20362" y="0"/>
                    <a:pt x="18822" y="175"/>
                    <a:pt x="17282" y="540"/>
                  </a:cubicBezTo>
                  <a:cubicBezTo>
                    <a:pt x="6604" y="3070"/>
                    <a:pt x="0" y="13779"/>
                    <a:pt x="2524" y="24457"/>
                  </a:cubicBezTo>
                  <a:cubicBezTo>
                    <a:pt x="4690" y="33595"/>
                    <a:pt x="12846" y="39749"/>
                    <a:pt x="21845" y="39749"/>
                  </a:cubicBezTo>
                  <a:cubicBezTo>
                    <a:pt x="23362" y="39749"/>
                    <a:pt x="24903" y="39574"/>
                    <a:pt x="26443" y="39210"/>
                  </a:cubicBezTo>
                  <a:cubicBezTo>
                    <a:pt x="37120" y="36680"/>
                    <a:pt x="43725" y="25976"/>
                    <a:pt x="41195" y="15297"/>
                  </a:cubicBezTo>
                  <a:cubicBezTo>
                    <a:pt x="39029" y="6159"/>
                    <a:pt x="30877" y="0"/>
                    <a:pt x="21879" y="0"/>
                  </a:cubicBezTo>
                  <a:close/>
                </a:path>
              </a:pathLst>
            </a:custGeom>
            <a:gradFill>
              <a:gsLst>
                <a:gs pos="0">
                  <a:srgbClr val="2D0066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5"/>
            <p:cNvSpPr/>
            <p:nvPr/>
          </p:nvSpPr>
          <p:spPr>
            <a:xfrm>
              <a:off x="3869425" y="2343600"/>
              <a:ext cx="773025" cy="702675"/>
            </a:xfrm>
            <a:custGeom>
              <a:rect b="b" l="l" r="r" t="t"/>
              <a:pathLst>
                <a:path extrusionOk="0" h="28107" w="30921">
                  <a:moveTo>
                    <a:pt x="15472" y="1"/>
                  </a:moveTo>
                  <a:cubicBezTo>
                    <a:pt x="14400" y="1"/>
                    <a:pt x="13311" y="124"/>
                    <a:pt x="12222" y="382"/>
                  </a:cubicBezTo>
                  <a:cubicBezTo>
                    <a:pt x="4671" y="2172"/>
                    <a:pt x="0" y="9740"/>
                    <a:pt x="1790" y="17291"/>
                  </a:cubicBezTo>
                  <a:cubicBezTo>
                    <a:pt x="3321" y="23753"/>
                    <a:pt x="9084" y="28106"/>
                    <a:pt x="15447" y="28106"/>
                  </a:cubicBezTo>
                  <a:cubicBezTo>
                    <a:pt x="16520" y="28106"/>
                    <a:pt x="17609" y="27983"/>
                    <a:pt x="18699" y="27725"/>
                  </a:cubicBezTo>
                  <a:cubicBezTo>
                    <a:pt x="26250" y="25935"/>
                    <a:pt x="30920" y="18362"/>
                    <a:pt x="29131" y="10815"/>
                  </a:cubicBezTo>
                  <a:cubicBezTo>
                    <a:pt x="27600" y="4353"/>
                    <a:pt x="21833" y="1"/>
                    <a:pt x="15472" y="1"/>
                  </a:cubicBezTo>
                  <a:close/>
                </a:path>
              </a:pathLst>
            </a:custGeom>
            <a:gradFill>
              <a:gsLst>
                <a:gs pos="0">
                  <a:srgbClr val="FF0098"/>
                </a:gs>
                <a:gs pos="100000">
                  <a:srgbClr val="2D006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5"/>
            <p:cNvSpPr/>
            <p:nvPr/>
          </p:nvSpPr>
          <p:spPr>
            <a:xfrm>
              <a:off x="2727200" y="2691850"/>
              <a:ext cx="400625" cy="271225"/>
            </a:xfrm>
            <a:custGeom>
              <a:rect b="b" l="l" r="r" t="t"/>
              <a:pathLst>
                <a:path extrusionOk="0" h="10849" w="16025">
                  <a:moveTo>
                    <a:pt x="16025" y="10843"/>
                  </a:moveTo>
                  <a:lnTo>
                    <a:pt x="16025" y="10849"/>
                  </a:lnTo>
                  <a:lnTo>
                    <a:pt x="16025" y="10843"/>
                  </a:lnTo>
                  <a:close/>
                  <a:moveTo>
                    <a:pt x="16014" y="10811"/>
                  </a:moveTo>
                  <a:lnTo>
                    <a:pt x="16014" y="10811"/>
                  </a:lnTo>
                  <a:cubicBezTo>
                    <a:pt x="16020" y="10817"/>
                    <a:pt x="16020" y="10828"/>
                    <a:pt x="16020" y="10833"/>
                  </a:cubicBezTo>
                  <a:cubicBezTo>
                    <a:pt x="16020" y="10828"/>
                    <a:pt x="16020" y="10817"/>
                    <a:pt x="16014" y="10811"/>
                  </a:cubicBezTo>
                  <a:lnTo>
                    <a:pt x="16014" y="10811"/>
                  </a:lnTo>
                  <a:close/>
                  <a:moveTo>
                    <a:pt x="2247" y="1"/>
                  </a:moveTo>
                  <a:cubicBezTo>
                    <a:pt x="1507" y="6"/>
                    <a:pt x="757" y="70"/>
                    <a:pt x="0" y="198"/>
                  </a:cubicBezTo>
                  <a:cubicBezTo>
                    <a:pt x="757" y="70"/>
                    <a:pt x="1507" y="6"/>
                    <a:pt x="2247" y="1"/>
                  </a:cubicBezTo>
                  <a:close/>
                  <a:moveTo>
                    <a:pt x="2360" y="1"/>
                  </a:moveTo>
                  <a:lnTo>
                    <a:pt x="2360" y="1"/>
                  </a:lnTo>
                  <a:cubicBezTo>
                    <a:pt x="2610" y="1"/>
                    <a:pt x="2860" y="6"/>
                    <a:pt x="3110" y="16"/>
                  </a:cubicBezTo>
                  <a:cubicBezTo>
                    <a:pt x="2860" y="6"/>
                    <a:pt x="2610" y="1"/>
                    <a:pt x="2360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5"/>
            <p:cNvSpPr/>
            <p:nvPr/>
          </p:nvSpPr>
          <p:spPr>
            <a:xfrm>
              <a:off x="338500" y="1480250"/>
              <a:ext cx="2331600" cy="1985375"/>
            </a:xfrm>
            <a:custGeom>
              <a:rect b="b" l="l" r="r" t="t"/>
              <a:pathLst>
                <a:path extrusionOk="0" h="79415" w="93264">
                  <a:moveTo>
                    <a:pt x="47987" y="0"/>
                  </a:moveTo>
                  <a:cubicBezTo>
                    <a:pt x="44659" y="0"/>
                    <a:pt x="41278" y="383"/>
                    <a:pt x="37898" y="1183"/>
                  </a:cubicBezTo>
                  <a:cubicBezTo>
                    <a:pt x="14491" y="6728"/>
                    <a:pt x="1" y="30165"/>
                    <a:pt x="5465" y="53572"/>
                  </a:cubicBezTo>
                  <a:cubicBezTo>
                    <a:pt x="12472" y="69294"/>
                    <a:pt x="28171" y="79415"/>
                    <a:pt x="45266" y="79415"/>
                  </a:cubicBezTo>
                  <a:cubicBezTo>
                    <a:pt x="48596" y="79415"/>
                    <a:pt x="51979" y="79031"/>
                    <a:pt x="55361" y="78229"/>
                  </a:cubicBezTo>
                  <a:cubicBezTo>
                    <a:pt x="78773" y="72686"/>
                    <a:pt x="93263" y="49247"/>
                    <a:pt x="87799" y="25841"/>
                  </a:cubicBezTo>
                  <a:cubicBezTo>
                    <a:pt x="80791" y="10118"/>
                    <a:pt x="65085" y="0"/>
                    <a:pt x="47987" y="0"/>
                  </a:cubicBezTo>
                  <a:close/>
                </a:path>
              </a:pathLst>
            </a:custGeom>
            <a:solidFill>
              <a:srgbClr val="2D00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5"/>
            <p:cNvSpPr/>
            <p:nvPr/>
          </p:nvSpPr>
          <p:spPr>
            <a:xfrm>
              <a:off x="899025" y="1927225"/>
              <a:ext cx="1319725" cy="1278450"/>
            </a:xfrm>
            <a:custGeom>
              <a:rect b="b" l="l" r="r" t="t"/>
              <a:pathLst>
                <a:path extrusionOk="0" h="51138" w="52789">
                  <a:moveTo>
                    <a:pt x="22299" y="1"/>
                  </a:moveTo>
                  <a:cubicBezTo>
                    <a:pt x="21670" y="1"/>
                    <a:pt x="21032" y="73"/>
                    <a:pt x="20393" y="225"/>
                  </a:cubicBezTo>
                  <a:cubicBezTo>
                    <a:pt x="15957" y="1274"/>
                    <a:pt x="13214" y="5721"/>
                    <a:pt x="14263" y="10157"/>
                  </a:cubicBezTo>
                  <a:lnTo>
                    <a:pt x="16463" y="19439"/>
                  </a:lnTo>
                  <a:lnTo>
                    <a:pt x="7174" y="21639"/>
                  </a:lnTo>
                  <a:cubicBezTo>
                    <a:pt x="2743" y="22693"/>
                    <a:pt x="0" y="27140"/>
                    <a:pt x="1050" y="31571"/>
                  </a:cubicBezTo>
                  <a:cubicBezTo>
                    <a:pt x="1948" y="35369"/>
                    <a:pt x="5335" y="37925"/>
                    <a:pt x="9075" y="37925"/>
                  </a:cubicBezTo>
                  <a:cubicBezTo>
                    <a:pt x="9704" y="37925"/>
                    <a:pt x="10343" y="37852"/>
                    <a:pt x="10982" y="37701"/>
                  </a:cubicBezTo>
                  <a:lnTo>
                    <a:pt x="20265" y="35502"/>
                  </a:lnTo>
                  <a:lnTo>
                    <a:pt x="22464" y="44789"/>
                  </a:lnTo>
                  <a:cubicBezTo>
                    <a:pt x="23366" y="48581"/>
                    <a:pt x="26755" y="51137"/>
                    <a:pt x="30490" y="51137"/>
                  </a:cubicBezTo>
                  <a:cubicBezTo>
                    <a:pt x="31119" y="51137"/>
                    <a:pt x="31758" y="51065"/>
                    <a:pt x="32396" y="50914"/>
                  </a:cubicBezTo>
                  <a:cubicBezTo>
                    <a:pt x="36833" y="49864"/>
                    <a:pt x="39576" y="45418"/>
                    <a:pt x="38526" y="40981"/>
                  </a:cubicBezTo>
                  <a:lnTo>
                    <a:pt x="36327" y="31699"/>
                  </a:lnTo>
                  <a:lnTo>
                    <a:pt x="45615" y="29499"/>
                  </a:lnTo>
                  <a:cubicBezTo>
                    <a:pt x="50046" y="28445"/>
                    <a:pt x="52788" y="23998"/>
                    <a:pt x="51740" y="19567"/>
                  </a:cubicBezTo>
                  <a:cubicBezTo>
                    <a:pt x="50842" y="15770"/>
                    <a:pt x="47455" y="13213"/>
                    <a:pt x="43716" y="13213"/>
                  </a:cubicBezTo>
                  <a:cubicBezTo>
                    <a:pt x="43086" y="13213"/>
                    <a:pt x="42447" y="13286"/>
                    <a:pt x="41807" y="13437"/>
                  </a:cubicBezTo>
                  <a:lnTo>
                    <a:pt x="32524" y="15637"/>
                  </a:lnTo>
                  <a:lnTo>
                    <a:pt x="30324" y="6348"/>
                  </a:lnTo>
                  <a:cubicBezTo>
                    <a:pt x="29422" y="2557"/>
                    <a:pt x="26034" y="1"/>
                    <a:pt x="22299" y="1"/>
                  </a:cubicBezTo>
                  <a:close/>
                </a:path>
              </a:pathLst>
            </a:custGeom>
            <a:gradFill>
              <a:gsLst>
                <a:gs pos="0">
                  <a:srgbClr val="6E3DCF"/>
                </a:gs>
                <a:gs pos="100000">
                  <a:srgbClr val="2EE6C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5"/>
            <p:cNvSpPr/>
            <p:nvPr/>
          </p:nvSpPr>
          <p:spPr>
            <a:xfrm>
              <a:off x="1097125" y="1927225"/>
              <a:ext cx="1121625" cy="868075"/>
            </a:xfrm>
            <a:custGeom>
              <a:rect b="b" l="l" r="r" t="t"/>
              <a:pathLst>
                <a:path extrusionOk="0" h="34723" w="44865">
                  <a:moveTo>
                    <a:pt x="14375" y="1"/>
                  </a:moveTo>
                  <a:cubicBezTo>
                    <a:pt x="13746" y="1"/>
                    <a:pt x="13108" y="73"/>
                    <a:pt x="12469" y="225"/>
                  </a:cubicBezTo>
                  <a:cubicBezTo>
                    <a:pt x="8033" y="1274"/>
                    <a:pt x="5290" y="5721"/>
                    <a:pt x="6339" y="10157"/>
                  </a:cubicBezTo>
                  <a:lnTo>
                    <a:pt x="8539" y="19439"/>
                  </a:lnTo>
                  <a:lnTo>
                    <a:pt x="1" y="21462"/>
                  </a:lnTo>
                  <a:cubicBezTo>
                    <a:pt x="6088" y="29711"/>
                    <a:pt x="15837" y="34723"/>
                    <a:pt x="26278" y="34723"/>
                  </a:cubicBezTo>
                  <a:cubicBezTo>
                    <a:pt x="27211" y="34723"/>
                    <a:pt x="28149" y="34683"/>
                    <a:pt x="29090" y="34602"/>
                  </a:cubicBezTo>
                  <a:lnTo>
                    <a:pt x="28403" y="31699"/>
                  </a:lnTo>
                  <a:lnTo>
                    <a:pt x="37691" y="29499"/>
                  </a:lnTo>
                  <a:cubicBezTo>
                    <a:pt x="42122" y="28445"/>
                    <a:pt x="44864" y="23998"/>
                    <a:pt x="43816" y="19567"/>
                  </a:cubicBezTo>
                  <a:cubicBezTo>
                    <a:pt x="42918" y="15770"/>
                    <a:pt x="39531" y="13213"/>
                    <a:pt x="35792" y="13213"/>
                  </a:cubicBezTo>
                  <a:cubicBezTo>
                    <a:pt x="35162" y="13213"/>
                    <a:pt x="34523" y="13286"/>
                    <a:pt x="33883" y="13437"/>
                  </a:cubicBezTo>
                  <a:lnTo>
                    <a:pt x="24600" y="15637"/>
                  </a:lnTo>
                  <a:lnTo>
                    <a:pt x="22400" y="6348"/>
                  </a:lnTo>
                  <a:cubicBezTo>
                    <a:pt x="21498" y="2557"/>
                    <a:pt x="18110" y="1"/>
                    <a:pt x="14375" y="1"/>
                  </a:cubicBezTo>
                  <a:close/>
                </a:path>
              </a:pathLst>
            </a:custGeom>
            <a:gradFill>
              <a:gsLst>
                <a:gs pos="0">
                  <a:srgbClr val="6E3DCF"/>
                </a:gs>
                <a:gs pos="100000">
                  <a:srgbClr val="2EE6C4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3" name="Google Shape;603;p35"/>
          <p:cNvSpPr/>
          <p:nvPr/>
        </p:nvSpPr>
        <p:spPr>
          <a:xfrm>
            <a:off x="6389781" y="0"/>
            <a:ext cx="1548450" cy="2745675"/>
          </a:xfrm>
          <a:custGeom>
            <a:rect b="b" l="l" r="r" t="t"/>
            <a:pathLst>
              <a:path extrusionOk="0" h="109827" w="61938">
                <a:moveTo>
                  <a:pt x="43947" y="109827"/>
                </a:moveTo>
                <a:cubicBezTo>
                  <a:pt x="46710" y="100354"/>
                  <a:pt x="67383" y="68236"/>
                  <a:pt x="60525" y="52990"/>
                </a:cubicBezTo>
                <a:cubicBezTo>
                  <a:pt x="53667" y="37745"/>
                  <a:pt x="11335" y="27186"/>
                  <a:pt x="2799" y="18354"/>
                </a:cubicBezTo>
                <a:cubicBezTo>
                  <a:pt x="-5736" y="9522"/>
                  <a:pt x="8227" y="3059"/>
                  <a:pt x="9312" y="0"/>
                </a:cubicBezTo>
              </a:path>
            </a:pathLst>
          </a:custGeom>
          <a:noFill/>
          <a:ln cap="flat" cmpd="sng" w="28575">
            <a:solidFill>
              <a:srgbClr val="2D0066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Mechanics</a:t>
            </a:r>
            <a:endParaRPr/>
          </a:p>
        </p:txBody>
      </p:sp>
      <p:sp>
        <p:nvSpPr>
          <p:cNvPr id="609" name="Google Shape;609;p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</a:rPr>
              <a:t>Movement:</a:t>
            </a:r>
            <a:r>
              <a:rPr lang="en" sz="2000">
                <a:solidFill>
                  <a:srgbClr val="FFFFFF"/>
                </a:solidFill>
              </a:rPr>
              <a:t> Standard fps movement mechanics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</a:rPr>
              <a:t>Shooting:</a:t>
            </a:r>
            <a:r>
              <a:rPr lang="en" sz="2000">
                <a:solidFill>
                  <a:srgbClr val="FFFFFF"/>
                </a:solidFill>
              </a:rPr>
              <a:t> Standard fps shooting controls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</a:rPr>
              <a:t>Health:</a:t>
            </a:r>
            <a:r>
              <a:rPr lang="en" sz="2000">
                <a:solidFill>
                  <a:srgbClr val="FFFFFF"/>
                </a:solidFill>
              </a:rPr>
              <a:t> Skills(Buff types), Consumables(stimpack, etc.)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</a:rPr>
              <a:t>Misc:</a:t>
            </a:r>
            <a:r>
              <a:rPr lang="en" sz="2000">
                <a:solidFill>
                  <a:srgbClr val="FFFFFF"/>
                </a:solidFill>
              </a:rPr>
              <a:t> Inventory, Shop, Map, Map Markers,</a:t>
            </a:r>
            <a:r>
              <a:rPr lang="en" sz="2000">
                <a:solidFill>
                  <a:srgbClr val="000000"/>
                </a:solidFill>
              </a:rPr>
              <a:t> 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610" name="Google Shape;610;p36"/>
          <p:cNvSpPr/>
          <p:nvPr/>
        </p:nvSpPr>
        <p:spPr>
          <a:xfrm>
            <a:off x="5411248" y="3205400"/>
            <a:ext cx="1363562" cy="1363473"/>
          </a:xfrm>
          <a:custGeom>
            <a:rect b="b" l="l" r="r" t="t"/>
            <a:pathLst>
              <a:path extrusionOk="0" h="11573" w="11574">
                <a:moveTo>
                  <a:pt x="10680" y="333"/>
                </a:moveTo>
                <a:cubicBezTo>
                  <a:pt x="10990" y="333"/>
                  <a:pt x="11228" y="583"/>
                  <a:pt x="11228" y="881"/>
                </a:cubicBezTo>
                <a:lnTo>
                  <a:pt x="11228" y="5620"/>
                </a:lnTo>
                <a:lnTo>
                  <a:pt x="11037" y="5620"/>
                </a:lnTo>
                <a:cubicBezTo>
                  <a:pt x="10954" y="5620"/>
                  <a:pt x="10871" y="5691"/>
                  <a:pt x="10871" y="5787"/>
                </a:cubicBezTo>
                <a:cubicBezTo>
                  <a:pt x="10871" y="5870"/>
                  <a:pt x="10954" y="5953"/>
                  <a:pt x="11037" y="5953"/>
                </a:cubicBezTo>
                <a:lnTo>
                  <a:pt x="11228" y="5953"/>
                </a:lnTo>
                <a:lnTo>
                  <a:pt x="11228" y="10680"/>
                </a:lnTo>
                <a:cubicBezTo>
                  <a:pt x="11228" y="10990"/>
                  <a:pt x="10978" y="11228"/>
                  <a:pt x="10680" y="11228"/>
                </a:cubicBezTo>
                <a:lnTo>
                  <a:pt x="5953" y="11228"/>
                </a:lnTo>
                <a:lnTo>
                  <a:pt x="5953" y="9406"/>
                </a:lnTo>
                <a:cubicBezTo>
                  <a:pt x="5953" y="9108"/>
                  <a:pt x="5715" y="8870"/>
                  <a:pt x="5418" y="8870"/>
                </a:cubicBezTo>
                <a:lnTo>
                  <a:pt x="5060" y="8870"/>
                </a:lnTo>
                <a:cubicBezTo>
                  <a:pt x="4834" y="8870"/>
                  <a:pt x="4644" y="8954"/>
                  <a:pt x="4525" y="9108"/>
                </a:cubicBezTo>
                <a:cubicBezTo>
                  <a:pt x="4358" y="9299"/>
                  <a:pt x="4132" y="9406"/>
                  <a:pt x="3882" y="9406"/>
                </a:cubicBezTo>
                <a:cubicBezTo>
                  <a:pt x="3632" y="9406"/>
                  <a:pt x="3382" y="9287"/>
                  <a:pt x="3239" y="9085"/>
                </a:cubicBezTo>
                <a:cubicBezTo>
                  <a:pt x="3072" y="8894"/>
                  <a:pt x="3013" y="8644"/>
                  <a:pt x="3072" y="8394"/>
                </a:cubicBezTo>
                <a:cubicBezTo>
                  <a:pt x="3132" y="8073"/>
                  <a:pt x="3405" y="7822"/>
                  <a:pt x="3727" y="7751"/>
                </a:cubicBezTo>
                <a:cubicBezTo>
                  <a:pt x="3781" y="7740"/>
                  <a:pt x="3835" y="7735"/>
                  <a:pt x="3889" y="7735"/>
                </a:cubicBezTo>
                <a:cubicBezTo>
                  <a:pt x="4129" y="7735"/>
                  <a:pt x="4357" y="7842"/>
                  <a:pt x="4513" y="8037"/>
                </a:cubicBezTo>
                <a:cubicBezTo>
                  <a:pt x="4656" y="8192"/>
                  <a:pt x="4846" y="8287"/>
                  <a:pt x="5049" y="8287"/>
                </a:cubicBezTo>
                <a:lnTo>
                  <a:pt x="5430" y="8287"/>
                </a:lnTo>
                <a:cubicBezTo>
                  <a:pt x="5727" y="8287"/>
                  <a:pt x="5965" y="8049"/>
                  <a:pt x="5965" y="7751"/>
                </a:cubicBezTo>
                <a:lnTo>
                  <a:pt x="5965" y="5917"/>
                </a:lnTo>
                <a:lnTo>
                  <a:pt x="7799" y="5917"/>
                </a:lnTo>
                <a:cubicBezTo>
                  <a:pt x="7894" y="5917"/>
                  <a:pt x="7989" y="6001"/>
                  <a:pt x="7989" y="6108"/>
                </a:cubicBezTo>
                <a:lnTo>
                  <a:pt x="7989" y="6477"/>
                </a:lnTo>
                <a:cubicBezTo>
                  <a:pt x="7989" y="6584"/>
                  <a:pt x="7942" y="6691"/>
                  <a:pt x="7858" y="6763"/>
                </a:cubicBezTo>
                <a:cubicBezTo>
                  <a:pt x="7525" y="7037"/>
                  <a:pt x="7382" y="7453"/>
                  <a:pt x="7454" y="7882"/>
                </a:cubicBezTo>
                <a:cubicBezTo>
                  <a:pt x="7537" y="8346"/>
                  <a:pt x="7894" y="8704"/>
                  <a:pt x="8347" y="8799"/>
                </a:cubicBezTo>
                <a:cubicBezTo>
                  <a:pt x="8430" y="8823"/>
                  <a:pt x="8513" y="8835"/>
                  <a:pt x="8597" y="8835"/>
                </a:cubicBezTo>
                <a:cubicBezTo>
                  <a:pt x="8870" y="8835"/>
                  <a:pt x="9120" y="8739"/>
                  <a:pt x="9347" y="8561"/>
                </a:cubicBezTo>
                <a:cubicBezTo>
                  <a:pt x="9609" y="8346"/>
                  <a:pt x="9775" y="8013"/>
                  <a:pt x="9775" y="7656"/>
                </a:cubicBezTo>
                <a:cubicBezTo>
                  <a:pt x="9775" y="7311"/>
                  <a:pt x="9621" y="6977"/>
                  <a:pt x="9347" y="6751"/>
                </a:cubicBezTo>
                <a:cubicBezTo>
                  <a:pt x="9263" y="6691"/>
                  <a:pt x="9228" y="6584"/>
                  <a:pt x="9228" y="6465"/>
                </a:cubicBezTo>
                <a:lnTo>
                  <a:pt x="9228" y="6108"/>
                </a:lnTo>
                <a:cubicBezTo>
                  <a:pt x="9228" y="6001"/>
                  <a:pt x="9311" y="5917"/>
                  <a:pt x="9418" y="5917"/>
                </a:cubicBezTo>
                <a:lnTo>
                  <a:pt x="10323" y="5917"/>
                </a:lnTo>
                <a:cubicBezTo>
                  <a:pt x="10418" y="5917"/>
                  <a:pt x="10490" y="5846"/>
                  <a:pt x="10490" y="5751"/>
                </a:cubicBezTo>
                <a:cubicBezTo>
                  <a:pt x="10490" y="5667"/>
                  <a:pt x="10418" y="5584"/>
                  <a:pt x="10323" y="5584"/>
                </a:cubicBezTo>
                <a:lnTo>
                  <a:pt x="9418" y="5584"/>
                </a:lnTo>
                <a:cubicBezTo>
                  <a:pt x="9120" y="5584"/>
                  <a:pt x="8882" y="5822"/>
                  <a:pt x="8882" y="6120"/>
                </a:cubicBezTo>
                <a:lnTo>
                  <a:pt x="8882" y="6477"/>
                </a:lnTo>
                <a:cubicBezTo>
                  <a:pt x="8882" y="6703"/>
                  <a:pt x="8966" y="6894"/>
                  <a:pt x="9120" y="7013"/>
                </a:cubicBezTo>
                <a:cubicBezTo>
                  <a:pt x="9311" y="7180"/>
                  <a:pt x="9418" y="7406"/>
                  <a:pt x="9418" y="7656"/>
                </a:cubicBezTo>
                <a:cubicBezTo>
                  <a:pt x="9418" y="7906"/>
                  <a:pt x="9299" y="8144"/>
                  <a:pt x="9109" y="8299"/>
                </a:cubicBezTo>
                <a:cubicBezTo>
                  <a:pt x="8957" y="8423"/>
                  <a:pt x="8780" y="8488"/>
                  <a:pt x="8595" y="8488"/>
                </a:cubicBezTo>
                <a:cubicBezTo>
                  <a:pt x="8533" y="8488"/>
                  <a:pt x="8469" y="8480"/>
                  <a:pt x="8406" y="8465"/>
                </a:cubicBezTo>
                <a:cubicBezTo>
                  <a:pt x="8097" y="8406"/>
                  <a:pt x="7835" y="8132"/>
                  <a:pt x="7763" y="7811"/>
                </a:cubicBezTo>
                <a:cubicBezTo>
                  <a:pt x="7704" y="7513"/>
                  <a:pt x="7811" y="7215"/>
                  <a:pt x="8049" y="7013"/>
                </a:cubicBezTo>
                <a:cubicBezTo>
                  <a:pt x="8216" y="6882"/>
                  <a:pt x="8299" y="6691"/>
                  <a:pt x="8299" y="6477"/>
                </a:cubicBezTo>
                <a:lnTo>
                  <a:pt x="8299" y="6108"/>
                </a:lnTo>
                <a:cubicBezTo>
                  <a:pt x="8299" y="5810"/>
                  <a:pt x="8061" y="5572"/>
                  <a:pt x="7763" y="5572"/>
                </a:cubicBezTo>
                <a:lnTo>
                  <a:pt x="5953" y="5572"/>
                </a:lnTo>
                <a:lnTo>
                  <a:pt x="5953" y="3739"/>
                </a:lnTo>
                <a:cubicBezTo>
                  <a:pt x="5953" y="3643"/>
                  <a:pt x="6037" y="3548"/>
                  <a:pt x="6144" y="3548"/>
                </a:cubicBezTo>
                <a:lnTo>
                  <a:pt x="6513" y="3548"/>
                </a:lnTo>
                <a:cubicBezTo>
                  <a:pt x="6620" y="3548"/>
                  <a:pt x="6727" y="3596"/>
                  <a:pt x="6799" y="3679"/>
                </a:cubicBezTo>
                <a:cubicBezTo>
                  <a:pt x="7017" y="3956"/>
                  <a:pt x="7342" y="4102"/>
                  <a:pt x="7698" y="4102"/>
                </a:cubicBezTo>
                <a:cubicBezTo>
                  <a:pt x="7770" y="4102"/>
                  <a:pt x="7844" y="4096"/>
                  <a:pt x="7918" y="4084"/>
                </a:cubicBezTo>
                <a:cubicBezTo>
                  <a:pt x="8370" y="4001"/>
                  <a:pt x="8728" y="3643"/>
                  <a:pt x="8835" y="3191"/>
                </a:cubicBezTo>
                <a:cubicBezTo>
                  <a:pt x="8906" y="2834"/>
                  <a:pt x="8823" y="2477"/>
                  <a:pt x="8597" y="2215"/>
                </a:cubicBezTo>
                <a:cubicBezTo>
                  <a:pt x="8370" y="1941"/>
                  <a:pt x="8049" y="1774"/>
                  <a:pt x="7692" y="1774"/>
                </a:cubicBezTo>
                <a:cubicBezTo>
                  <a:pt x="7346" y="1774"/>
                  <a:pt x="7001" y="1929"/>
                  <a:pt x="6775" y="2215"/>
                </a:cubicBezTo>
                <a:cubicBezTo>
                  <a:pt x="6715" y="2286"/>
                  <a:pt x="6620" y="2334"/>
                  <a:pt x="6501" y="2334"/>
                </a:cubicBezTo>
                <a:lnTo>
                  <a:pt x="6144" y="2334"/>
                </a:lnTo>
                <a:cubicBezTo>
                  <a:pt x="6037" y="2334"/>
                  <a:pt x="5941" y="2238"/>
                  <a:pt x="5941" y="2131"/>
                </a:cubicBezTo>
                <a:lnTo>
                  <a:pt x="5941" y="1226"/>
                </a:lnTo>
                <a:cubicBezTo>
                  <a:pt x="5941" y="1143"/>
                  <a:pt x="5870" y="1060"/>
                  <a:pt x="5787" y="1060"/>
                </a:cubicBezTo>
                <a:cubicBezTo>
                  <a:pt x="5691" y="1060"/>
                  <a:pt x="5620" y="1143"/>
                  <a:pt x="5620" y="1226"/>
                </a:cubicBezTo>
                <a:lnTo>
                  <a:pt x="5620" y="2131"/>
                </a:lnTo>
                <a:cubicBezTo>
                  <a:pt x="5620" y="2429"/>
                  <a:pt x="5858" y="2667"/>
                  <a:pt x="6156" y="2667"/>
                </a:cubicBezTo>
                <a:lnTo>
                  <a:pt x="6513" y="2667"/>
                </a:lnTo>
                <a:cubicBezTo>
                  <a:pt x="6739" y="2667"/>
                  <a:pt x="6930" y="2584"/>
                  <a:pt x="7049" y="2429"/>
                </a:cubicBezTo>
                <a:cubicBezTo>
                  <a:pt x="7215" y="2238"/>
                  <a:pt x="7430" y="2131"/>
                  <a:pt x="7692" y="2131"/>
                </a:cubicBezTo>
                <a:cubicBezTo>
                  <a:pt x="7942" y="2131"/>
                  <a:pt x="8180" y="2250"/>
                  <a:pt x="8323" y="2453"/>
                </a:cubicBezTo>
                <a:cubicBezTo>
                  <a:pt x="8489" y="2643"/>
                  <a:pt x="8549" y="2893"/>
                  <a:pt x="8489" y="3143"/>
                </a:cubicBezTo>
                <a:cubicBezTo>
                  <a:pt x="8430" y="3465"/>
                  <a:pt x="8168" y="3715"/>
                  <a:pt x="7835" y="3786"/>
                </a:cubicBezTo>
                <a:cubicBezTo>
                  <a:pt x="7780" y="3797"/>
                  <a:pt x="7726" y="3802"/>
                  <a:pt x="7673" y="3802"/>
                </a:cubicBezTo>
                <a:cubicBezTo>
                  <a:pt x="7432" y="3802"/>
                  <a:pt x="7205" y="3695"/>
                  <a:pt x="7049" y="3501"/>
                </a:cubicBezTo>
                <a:cubicBezTo>
                  <a:pt x="6918" y="3346"/>
                  <a:pt x="6727" y="3250"/>
                  <a:pt x="6513" y="3250"/>
                </a:cubicBezTo>
                <a:lnTo>
                  <a:pt x="6144" y="3250"/>
                </a:lnTo>
                <a:cubicBezTo>
                  <a:pt x="5846" y="3250"/>
                  <a:pt x="5608" y="3489"/>
                  <a:pt x="5608" y="3786"/>
                </a:cubicBezTo>
                <a:lnTo>
                  <a:pt x="5608" y="5620"/>
                </a:lnTo>
                <a:lnTo>
                  <a:pt x="3775" y="5620"/>
                </a:lnTo>
                <a:cubicBezTo>
                  <a:pt x="3667" y="5620"/>
                  <a:pt x="3584" y="5525"/>
                  <a:pt x="3584" y="5429"/>
                </a:cubicBezTo>
                <a:lnTo>
                  <a:pt x="3584" y="5048"/>
                </a:lnTo>
                <a:cubicBezTo>
                  <a:pt x="3584" y="4953"/>
                  <a:pt x="3620" y="4846"/>
                  <a:pt x="3715" y="4774"/>
                </a:cubicBezTo>
                <a:cubicBezTo>
                  <a:pt x="4036" y="4501"/>
                  <a:pt x="4191" y="4084"/>
                  <a:pt x="4120" y="3655"/>
                </a:cubicBezTo>
                <a:cubicBezTo>
                  <a:pt x="4025" y="3191"/>
                  <a:pt x="3667" y="2834"/>
                  <a:pt x="3227" y="2727"/>
                </a:cubicBezTo>
                <a:cubicBezTo>
                  <a:pt x="3148" y="2711"/>
                  <a:pt x="3069" y="2703"/>
                  <a:pt x="2991" y="2703"/>
                </a:cubicBezTo>
                <a:cubicBezTo>
                  <a:pt x="2716" y="2703"/>
                  <a:pt x="2452" y="2798"/>
                  <a:pt x="2239" y="2965"/>
                </a:cubicBezTo>
                <a:cubicBezTo>
                  <a:pt x="1977" y="3191"/>
                  <a:pt x="1810" y="3524"/>
                  <a:pt x="1810" y="3882"/>
                </a:cubicBezTo>
                <a:cubicBezTo>
                  <a:pt x="1810" y="4215"/>
                  <a:pt x="1953" y="4560"/>
                  <a:pt x="2239" y="4786"/>
                </a:cubicBezTo>
                <a:cubicBezTo>
                  <a:pt x="2310" y="4846"/>
                  <a:pt x="2358" y="4953"/>
                  <a:pt x="2358" y="5072"/>
                </a:cubicBezTo>
                <a:lnTo>
                  <a:pt x="2358" y="5429"/>
                </a:lnTo>
                <a:cubicBezTo>
                  <a:pt x="2358" y="5525"/>
                  <a:pt x="2274" y="5620"/>
                  <a:pt x="2167" y="5620"/>
                </a:cubicBezTo>
                <a:lnTo>
                  <a:pt x="334" y="5620"/>
                </a:lnTo>
                <a:lnTo>
                  <a:pt x="334" y="881"/>
                </a:lnTo>
                <a:cubicBezTo>
                  <a:pt x="334" y="572"/>
                  <a:pt x="584" y="333"/>
                  <a:pt x="881" y="333"/>
                </a:cubicBezTo>
                <a:lnTo>
                  <a:pt x="5620" y="333"/>
                </a:lnTo>
                <a:lnTo>
                  <a:pt x="5620" y="524"/>
                </a:lnTo>
                <a:cubicBezTo>
                  <a:pt x="5620" y="619"/>
                  <a:pt x="5691" y="691"/>
                  <a:pt x="5787" y="691"/>
                </a:cubicBezTo>
                <a:cubicBezTo>
                  <a:pt x="5870" y="691"/>
                  <a:pt x="5941" y="619"/>
                  <a:pt x="5941" y="524"/>
                </a:cubicBezTo>
                <a:lnTo>
                  <a:pt x="5941" y="333"/>
                </a:lnTo>
                <a:close/>
                <a:moveTo>
                  <a:pt x="2976" y="3061"/>
                </a:moveTo>
                <a:cubicBezTo>
                  <a:pt x="3040" y="3061"/>
                  <a:pt x="3104" y="3069"/>
                  <a:pt x="3167" y="3084"/>
                </a:cubicBezTo>
                <a:cubicBezTo>
                  <a:pt x="3477" y="3143"/>
                  <a:pt x="3727" y="3417"/>
                  <a:pt x="3810" y="3739"/>
                </a:cubicBezTo>
                <a:cubicBezTo>
                  <a:pt x="3870" y="4036"/>
                  <a:pt x="3763" y="4334"/>
                  <a:pt x="3525" y="4536"/>
                </a:cubicBezTo>
                <a:cubicBezTo>
                  <a:pt x="3358" y="4667"/>
                  <a:pt x="3274" y="4858"/>
                  <a:pt x="3274" y="5072"/>
                </a:cubicBezTo>
                <a:lnTo>
                  <a:pt x="3274" y="5441"/>
                </a:lnTo>
                <a:cubicBezTo>
                  <a:pt x="3274" y="5739"/>
                  <a:pt x="3513" y="5977"/>
                  <a:pt x="3810" y="5977"/>
                </a:cubicBezTo>
                <a:lnTo>
                  <a:pt x="5632" y="5977"/>
                </a:lnTo>
                <a:lnTo>
                  <a:pt x="5632" y="7811"/>
                </a:lnTo>
                <a:cubicBezTo>
                  <a:pt x="5632" y="7918"/>
                  <a:pt x="5549" y="8001"/>
                  <a:pt x="5441" y="8001"/>
                </a:cubicBezTo>
                <a:lnTo>
                  <a:pt x="5072" y="8001"/>
                </a:lnTo>
                <a:cubicBezTo>
                  <a:pt x="4965" y="8001"/>
                  <a:pt x="4858" y="7953"/>
                  <a:pt x="4787" y="7870"/>
                </a:cubicBezTo>
                <a:cubicBezTo>
                  <a:pt x="4569" y="7593"/>
                  <a:pt x="4244" y="7447"/>
                  <a:pt x="3887" y="7447"/>
                </a:cubicBezTo>
                <a:cubicBezTo>
                  <a:pt x="3815" y="7447"/>
                  <a:pt x="3741" y="7453"/>
                  <a:pt x="3667" y="7465"/>
                </a:cubicBezTo>
                <a:cubicBezTo>
                  <a:pt x="3215" y="7561"/>
                  <a:pt x="2858" y="7918"/>
                  <a:pt x="2751" y="8358"/>
                </a:cubicBezTo>
                <a:cubicBezTo>
                  <a:pt x="2679" y="8715"/>
                  <a:pt x="2763" y="9073"/>
                  <a:pt x="2989" y="9346"/>
                </a:cubicBezTo>
                <a:cubicBezTo>
                  <a:pt x="3215" y="9608"/>
                  <a:pt x="3536" y="9775"/>
                  <a:pt x="3894" y="9775"/>
                </a:cubicBezTo>
                <a:cubicBezTo>
                  <a:pt x="4239" y="9775"/>
                  <a:pt x="4584" y="9620"/>
                  <a:pt x="4798" y="9346"/>
                </a:cubicBezTo>
                <a:cubicBezTo>
                  <a:pt x="4858" y="9263"/>
                  <a:pt x="4965" y="9227"/>
                  <a:pt x="5084" y="9227"/>
                </a:cubicBezTo>
                <a:lnTo>
                  <a:pt x="5441" y="9227"/>
                </a:lnTo>
                <a:cubicBezTo>
                  <a:pt x="5549" y="9227"/>
                  <a:pt x="5632" y="9311"/>
                  <a:pt x="5632" y="9418"/>
                </a:cubicBezTo>
                <a:lnTo>
                  <a:pt x="5632" y="11251"/>
                </a:lnTo>
                <a:lnTo>
                  <a:pt x="869" y="11251"/>
                </a:lnTo>
                <a:cubicBezTo>
                  <a:pt x="560" y="11251"/>
                  <a:pt x="322" y="10990"/>
                  <a:pt x="322" y="10692"/>
                </a:cubicBezTo>
                <a:lnTo>
                  <a:pt x="322" y="5965"/>
                </a:lnTo>
                <a:lnTo>
                  <a:pt x="2155" y="5965"/>
                </a:lnTo>
                <a:cubicBezTo>
                  <a:pt x="2453" y="5965"/>
                  <a:pt x="2691" y="5727"/>
                  <a:pt x="2691" y="5429"/>
                </a:cubicBezTo>
                <a:lnTo>
                  <a:pt x="2691" y="5072"/>
                </a:lnTo>
                <a:cubicBezTo>
                  <a:pt x="2691" y="4846"/>
                  <a:pt x="2596" y="4655"/>
                  <a:pt x="2453" y="4536"/>
                </a:cubicBezTo>
                <a:cubicBezTo>
                  <a:pt x="2262" y="4370"/>
                  <a:pt x="2155" y="4143"/>
                  <a:pt x="2155" y="3893"/>
                </a:cubicBezTo>
                <a:cubicBezTo>
                  <a:pt x="2155" y="3643"/>
                  <a:pt x="2274" y="3405"/>
                  <a:pt x="2465" y="3250"/>
                </a:cubicBezTo>
                <a:cubicBezTo>
                  <a:pt x="2607" y="3126"/>
                  <a:pt x="2789" y="3061"/>
                  <a:pt x="2976" y="3061"/>
                </a:cubicBezTo>
                <a:close/>
                <a:moveTo>
                  <a:pt x="893" y="0"/>
                </a:moveTo>
                <a:cubicBezTo>
                  <a:pt x="393" y="0"/>
                  <a:pt x="0" y="393"/>
                  <a:pt x="0" y="893"/>
                </a:cubicBezTo>
                <a:lnTo>
                  <a:pt x="0" y="10680"/>
                </a:lnTo>
                <a:cubicBezTo>
                  <a:pt x="0" y="11168"/>
                  <a:pt x="393" y="11573"/>
                  <a:pt x="893" y="11573"/>
                </a:cubicBezTo>
                <a:lnTo>
                  <a:pt x="10680" y="11573"/>
                </a:lnTo>
                <a:cubicBezTo>
                  <a:pt x="11168" y="11573"/>
                  <a:pt x="11573" y="11168"/>
                  <a:pt x="11573" y="10680"/>
                </a:cubicBezTo>
                <a:lnTo>
                  <a:pt x="11573" y="893"/>
                </a:lnTo>
                <a:cubicBezTo>
                  <a:pt x="11573" y="393"/>
                  <a:pt x="11168" y="0"/>
                  <a:pt x="10680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ynamics</a:t>
            </a:r>
            <a:endParaRPr/>
          </a:p>
        </p:txBody>
      </p:sp>
      <p:sp>
        <p:nvSpPr>
          <p:cNvPr id="616" name="Google Shape;616;p3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Movement:</a:t>
            </a: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Sprinting, Sprint+Dodge=Slide, Direction+Dodge=Dodge Roll, Vaulting, Climbing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Attacking:</a:t>
            </a: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Move+(Shoot,Skills,Consumables), Crouching+Aiming(increases range and accuracy), Sprint/Jump+Hip Firing, Aiming+Shoot, Use Skills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Health:</a:t>
            </a: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Resting(slow regen), Out Of Combat+Consumable=(increased healing)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</a:rPr>
              <a:t>Misc: </a:t>
            </a:r>
            <a:r>
              <a:rPr lang="en" sz="1600">
                <a:solidFill>
                  <a:srgbClr val="FFFFFF"/>
                </a:solidFill>
              </a:rPr>
              <a:t>Buying/selling from store, Keep/Remove Items in Inventory, Adding Map Markers to Map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grpSp>
        <p:nvGrpSpPr>
          <p:cNvPr id="617" name="Google Shape;617;p37"/>
          <p:cNvGrpSpPr/>
          <p:nvPr/>
        </p:nvGrpSpPr>
        <p:grpSpPr>
          <a:xfrm>
            <a:off x="5521312" y="3266936"/>
            <a:ext cx="1363732" cy="1301927"/>
            <a:chOff x="1299146" y="3806507"/>
            <a:chExt cx="367990" cy="351312"/>
          </a:xfrm>
        </p:grpSpPr>
        <p:sp>
          <p:nvSpPr>
            <p:cNvPr id="618" name="Google Shape;618;p37"/>
            <p:cNvSpPr/>
            <p:nvPr/>
          </p:nvSpPr>
          <p:spPr>
            <a:xfrm>
              <a:off x="1299146" y="3844414"/>
              <a:ext cx="321012" cy="313405"/>
            </a:xfrm>
            <a:custGeom>
              <a:rect b="b" l="l" r="r" t="t"/>
              <a:pathLst>
                <a:path extrusionOk="0" h="9847" w="10086">
                  <a:moveTo>
                    <a:pt x="8728" y="1"/>
                  </a:moveTo>
                  <a:cubicBezTo>
                    <a:pt x="8383" y="1"/>
                    <a:pt x="8038" y="143"/>
                    <a:pt x="7787" y="405"/>
                  </a:cubicBezTo>
                  <a:lnTo>
                    <a:pt x="6847" y="1346"/>
                  </a:lnTo>
                  <a:cubicBezTo>
                    <a:pt x="6775" y="1417"/>
                    <a:pt x="6775" y="1525"/>
                    <a:pt x="6847" y="1596"/>
                  </a:cubicBezTo>
                  <a:cubicBezTo>
                    <a:pt x="6883" y="1632"/>
                    <a:pt x="6927" y="1650"/>
                    <a:pt x="6972" y="1650"/>
                  </a:cubicBezTo>
                  <a:cubicBezTo>
                    <a:pt x="7017" y="1650"/>
                    <a:pt x="7061" y="1632"/>
                    <a:pt x="7097" y="1596"/>
                  </a:cubicBezTo>
                  <a:lnTo>
                    <a:pt x="8038" y="667"/>
                  </a:lnTo>
                  <a:cubicBezTo>
                    <a:pt x="8228" y="465"/>
                    <a:pt x="8478" y="370"/>
                    <a:pt x="8728" y="370"/>
                  </a:cubicBezTo>
                  <a:cubicBezTo>
                    <a:pt x="8990" y="370"/>
                    <a:pt x="9252" y="465"/>
                    <a:pt x="9431" y="667"/>
                  </a:cubicBezTo>
                  <a:cubicBezTo>
                    <a:pt x="9633" y="858"/>
                    <a:pt x="9728" y="1108"/>
                    <a:pt x="9728" y="1358"/>
                  </a:cubicBezTo>
                  <a:cubicBezTo>
                    <a:pt x="9728" y="1620"/>
                    <a:pt x="9633" y="1882"/>
                    <a:pt x="9431" y="2060"/>
                  </a:cubicBezTo>
                  <a:lnTo>
                    <a:pt x="8157" y="3346"/>
                  </a:lnTo>
                  <a:cubicBezTo>
                    <a:pt x="8014" y="3025"/>
                    <a:pt x="7835" y="2751"/>
                    <a:pt x="7585" y="2489"/>
                  </a:cubicBezTo>
                  <a:cubicBezTo>
                    <a:pt x="7085" y="1995"/>
                    <a:pt x="6427" y="1748"/>
                    <a:pt x="5769" y="1748"/>
                  </a:cubicBezTo>
                  <a:cubicBezTo>
                    <a:pt x="5112" y="1748"/>
                    <a:pt x="4454" y="1995"/>
                    <a:pt x="3954" y="2489"/>
                  </a:cubicBezTo>
                  <a:lnTo>
                    <a:pt x="989" y="5454"/>
                  </a:lnTo>
                  <a:cubicBezTo>
                    <a:pt x="1" y="6454"/>
                    <a:pt x="1" y="8085"/>
                    <a:pt x="989" y="9085"/>
                  </a:cubicBezTo>
                  <a:cubicBezTo>
                    <a:pt x="1501" y="9597"/>
                    <a:pt x="2156" y="9847"/>
                    <a:pt x="2811" y="9847"/>
                  </a:cubicBezTo>
                  <a:cubicBezTo>
                    <a:pt x="3466" y="9847"/>
                    <a:pt x="4120" y="9597"/>
                    <a:pt x="4620" y="9085"/>
                  </a:cubicBezTo>
                  <a:lnTo>
                    <a:pt x="6204" y="7513"/>
                  </a:lnTo>
                  <a:cubicBezTo>
                    <a:pt x="6275" y="7430"/>
                    <a:pt x="6275" y="7323"/>
                    <a:pt x="6204" y="7251"/>
                  </a:cubicBezTo>
                  <a:cubicBezTo>
                    <a:pt x="6182" y="7243"/>
                    <a:pt x="6152" y="7237"/>
                    <a:pt x="6120" y="7237"/>
                  </a:cubicBezTo>
                  <a:cubicBezTo>
                    <a:pt x="6064" y="7237"/>
                    <a:pt x="5999" y="7254"/>
                    <a:pt x="5954" y="7299"/>
                  </a:cubicBezTo>
                  <a:lnTo>
                    <a:pt x="4370" y="8883"/>
                  </a:lnTo>
                  <a:cubicBezTo>
                    <a:pt x="3954" y="9299"/>
                    <a:pt x="3394" y="9537"/>
                    <a:pt x="2811" y="9537"/>
                  </a:cubicBezTo>
                  <a:cubicBezTo>
                    <a:pt x="2215" y="9537"/>
                    <a:pt x="1668" y="9311"/>
                    <a:pt x="1251" y="8883"/>
                  </a:cubicBezTo>
                  <a:cubicBezTo>
                    <a:pt x="382" y="8013"/>
                    <a:pt x="382" y="6597"/>
                    <a:pt x="1251" y="5739"/>
                  </a:cubicBezTo>
                  <a:lnTo>
                    <a:pt x="4204" y="2775"/>
                  </a:lnTo>
                  <a:cubicBezTo>
                    <a:pt x="4620" y="2358"/>
                    <a:pt x="5192" y="2120"/>
                    <a:pt x="5775" y="2120"/>
                  </a:cubicBezTo>
                  <a:cubicBezTo>
                    <a:pt x="6371" y="2120"/>
                    <a:pt x="6918" y="2346"/>
                    <a:pt x="7335" y="2775"/>
                  </a:cubicBezTo>
                  <a:cubicBezTo>
                    <a:pt x="7573" y="3013"/>
                    <a:pt x="7764" y="3310"/>
                    <a:pt x="7871" y="3644"/>
                  </a:cubicBezTo>
                  <a:lnTo>
                    <a:pt x="6478" y="5037"/>
                  </a:lnTo>
                  <a:cubicBezTo>
                    <a:pt x="6275" y="5227"/>
                    <a:pt x="6025" y="5335"/>
                    <a:pt x="5775" y="5335"/>
                  </a:cubicBezTo>
                  <a:cubicBezTo>
                    <a:pt x="5501" y="5335"/>
                    <a:pt x="5251" y="5227"/>
                    <a:pt x="5073" y="5037"/>
                  </a:cubicBezTo>
                  <a:cubicBezTo>
                    <a:pt x="4990" y="4942"/>
                    <a:pt x="4906" y="4834"/>
                    <a:pt x="4847" y="4703"/>
                  </a:cubicBezTo>
                  <a:cubicBezTo>
                    <a:pt x="4828" y="4639"/>
                    <a:pt x="4760" y="4596"/>
                    <a:pt x="4692" y="4596"/>
                  </a:cubicBezTo>
                  <a:cubicBezTo>
                    <a:pt x="4672" y="4596"/>
                    <a:pt x="4651" y="4600"/>
                    <a:pt x="4632" y="4608"/>
                  </a:cubicBezTo>
                  <a:cubicBezTo>
                    <a:pt x="4537" y="4632"/>
                    <a:pt x="4489" y="4739"/>
                    <a:pt x="4525" y="4823"/>
                  </a:cubicBezTo>
                  <a:cubicBezTo>
                    <a:pt x="4597" y="4989"/>
                    <a:pt x="4692" y="5144"/>
                    <a:pt x="4823" y="5275"/>
                  </a:cubicBezTo>
                  <a:cubicBezTo>
                    <a:pt x="5073" y="5525"/>
                    <a:pt x="5418" y="5680"/>
                    <a:pt x="5775" y="5680"/>
                  </a:cubicBezTo>
                  <a:cubicBezTo>
                    <a:pt x="6133" y="5680"/>
                    <a:pt x="6478" y="5537"/>
                    <a:pt x="6728" y="5275"/>
                  </a:cubicBezTo>
                  <a:lnTo>
                    <a:pt x="9681" y="2310"/>
                  </a:lnTo>
                  <a:cubicBezTo>
                    <a:pt x="9943" y="2060"/>
                    <a:pt x="10085" y="1715"/>
                    <a:pt x="10085" y="1358"/>
                  </a:cubicBezTo>
                  <a:cubicBezTo>
                    <a:pt x="10085" y="1001"/>
                    <a:pt x="9954" y="655"/>
                    <a:pt x="9681" y="405"/>
                  </a:cubicBezTo>
                  <a:cubicBezTo>
                    <a:pt x="9431" y="155"/>
                    <a:pt x="9085" y="1"/>
                    <a:pt x="872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1345391" y="3806507"/>
              <a:ext cx="321744" cy="313819"/>
            </a:xfrm>
            <a:custGeom>
              <a:rect b="b" l="l" r="r" t="t"/>
              <a:pathLst>
                <a:path extrusionOk="0" h="9860" w="10109">
                  <a:moveTo>
                    <a:pt x="7281" y="1"/>
                  </a:moveTo>
                  <a:cubicBezTo>
                    <a:pt x="6623" y="1"/>
                    <a:pt x="5965" y="251"/>
                    <a:pt x="5465" y="751"/>
                  </a:cubicBezTo>
                  <a:lnTo>
                    <a:pt x="3894" y="2335"/>
                  </a:lnTo>
                  <a:cubicBezTo>
                    <a:pt x="3810" y="2406"/>
                    <a:pt x="3810" y="2513"/>
                    <a:pt x="3894" y="2585"/>
                  </a:cubicBezTo>
                  <a:cubicBezTo>
                    <a:pt x="3929" y="2620"/>
                    <a:pt x="3974" y="2638"/>
                    <a:pt x="4019" y="2638"/>
                  </a:cubicBezTo>
                  <a:cubicBezTo>
                    <a:pt x="4063" y="2638"/>
                    <a:pt x="4108" y="2620"/>
                    <a:pt x="4144" y="2585"/>
                  </a:cubicBezTo>
                  <a:lnTo>
                    <a:pt x="5715" y="1001"/>
                  </a:lnTo>
                  <a:cubicBezTo>
                    <a:pt x="6150" y="572"/>
                    <a:pt x="6721" y="358"/>
                    <a:pt x="7291" y="358"/>
                  </a:cubicBezTo>
                  <a:cubicBezTo>
                    <a:pt x="7861" y="358"/>
                    <a:pt x="8430" y="572"/>
                    <a:pt x="8859" y="1001"/>
                  </a:cubicBezTo>
                  <a:cubicBezTo>
                    <a:pt x="9728" y="1870"/>
                    <a:pt x="9728" y="3287"/>
                    <a:pt x="8859" y="4144"/>
                  </a:cubicBezTo>
                  <a:lnTo>
                    <a:pt x="5882" y="7097"/>
                  </a:lnTo>
                  <a:cubicBezTo>
                    <a:pt x="5465" y="7514"/>
                    <a:pt x="4894" y="7752"/>
                    <a:pt x="4322" y="7752"/>
                  </a:cubicBezTo>
                  <a:cubicBezTo>
                    <a:pt x="3727" y="7752"/>
                    <a:pt x="3179" y="7526"/>
                    <a:pt x="2763" y="7097"/>
                  </a:cubicBezTo>
                  <a:cubicBezTo>
                    <a:pt x="2513" y="6859"/>
                    <a:pt x="2322" y="6561"/>
                    <a:pt x="2215" y="6228"/>
                  </a:cubicBezTo>
                  <a:lnTo>
                    <a:pt x="3620" y="4835"/>
                  </a:lnTo>
                  <a:cubicBezTo>
                    <a:pt x="3810" y="4632"/>
                    <a:pt x="4060" y="4537"/>
                    <a:pt x="4322" y="4537"/>
                  </a:cubicBezTo>
                  <a:cubicBezTo>
                    <a:pt x="4584" y="4537"/>
                    <a:pt x="4834" y="4632"/>
                    <a:pt x="5013" y="4835"/>
                  </a:cubicBezTo>
                  <a:cubicBezTo>
                    <a:pt x="5108" y="4918"/>
                    <a:pt x="5180" y="5037"/>
                    <a:pt x="5239" y="5156"/>
                  </a:cubicBezTo>
                  <a:cubicBezTo>
                    <a:pt x="5268" y="5232"/>
                    <a:pt x="5334" y="5271"/>
                    <a:pt x="5409" y="5271"/>
                  </a:cubicBezTo>
                  <a:cubicBezTo>
                    <a:pt x="5427" y="5271"/>
                    <a:pt x="5446" y="5268"/>
                    <a:pt x="5465" y="5263"/>
                  </a:cubicBezTo>
                  <a:cubicBezTo>
                    <a:pt x="5549" y="5228"/>
                    <a:pt x="5596" y="5132"/>
                    <a:pt x="5572" y="5037"/>
                  </a:cubicBezTo>
                  <a:cubicBezTo>
                    <a:pt x="5489" y="4871"/>
                    <a:pt x="5406" y="4728"/>
                    <a:pt x="5275" y="4597"/>
                  </a:cubicBezTo>
                  <a:cubicBezTo>
                    <a:pt x="5013" y="4335"/>
                    <a:pt x="4680" y="4192"/>
                    <a:pt x="4322" y="4192"/>
                  </a:cubicBezTo>
                  <a:cubicBezTo>
                    <a:pt x="3965" y="4192"/>
                    <a:pt x="3620" y="4323"/>
                    <a:pt x="3370" y="4597"/>
                  </a:cubicBezTo>
                  <a:lnTo>
                    <a:pt x="1917" y="6037"/>
                  </a:lnTo>
                  <a:cubicBezTo>
                    <a:pt x="1893" y="6049"/>
                    <a:pt x="1882" y="6061"/>
                    <a:pt x="1870" y="6097"/>
                  </a:cubicBezTo>
                  <a:lnTo>
                    <a:pt x="405" y="7549"/>
                  </a:lnTo>
                  <a:cubicBezTo>
                    <a:pt x="155" y="7811"/>
                    <a:pt x="0" y="8145"/>
                    <a:pt x="0" y="8502"/>
                  </a:cubicBezTo>
                  <a:cubicBezTo>
                    <a:pt x="0" y="8859"/>
                    <a:pt x="131" y="9204"/>
                    <a:pt x="405" y="9454"/>
                  </a:cubicBezTo>
                  <a:cubicBezTo>
                    <a:pt x="655" y="9716"/>
                    <a:pt x="1000" y="9859"/>
                    <a:pt x="1358" y="9859"/>
                  </a:cubicBezTo>
                  <a:cubicBezTo>
                    <a:pt x="1715" y="9859"/>
                    <a:pt x="2060" y="9728"/>
                    <a:pt x="2310" y="9454"/>
                  </a:cubicBezTo>
                  <a:lnTo>
                    <a:pt x="3251" y="8526"/>
                  </a:lnTo>
                  <a:cubicBezTo>
                    <a:pt x="3322" y="8442"/>
                    <a:pt x="3322" y="8347"/>
                    <a:pt x="3251" y="8264"/>
                  </a:cubicBezTo>
                  <a:cubicBezTo>
                    <a:pt x="3209" y="8228"/>
                    <a:pt x="3164" y="8210"/>
                    <a:pt x="3120" y="8210"/>
                  </a:cubicBezTo>
                  <a:cubicBezTo>
                    <a:pt x="3075" y="8210"/>
                    <a:pt x="3030" y="8228"/>
                    <a:pt x="2989" y="8264"/>
                  </a:cubicBezTo>
                  <a:lnTo>
                    <a:pt x="2060" y="9204"/>
                  </a:lnTo>
                  <a:cubicBezTo>
                    <a:pt x="1858" y="9395"/>
                    <a:pt x="1608" y="9502"/>
                    <a:pt x="1358" y="9502"/>
                  </a:cubicBezTo>
                  <a:cubicBezTo>
                    <a:pt x="1108" y="9502"/>
                    <a:pt x="834" y="9395"/>
                    <a:pt x="655" y="9204"/>
                  </a:cubicBezTo>
                  <a:cubicBezTo>
                    <a:pt x="465" y="9014"/>
                    <a:pt x="358" y="8764"/>
                    <a:pt x="358" y="8502"/>
                  </a:cubicBezTo>
                  <a:cubicBezTo>
                    <a:pt x="358" y="8252"/>
                    <a:pt x="465" y="7990"/>
                    <a:pt x="655" y="7811"/>
                  </a:cubicBezTo>
                  <a:lnTo>
                    <a:pt x="1941" y="6526"/>
                  </a:lnTo>
                  <a:cubicBezTo>
                    <a:pt x="2072" y="6835"/>
                    <a:pt x="2251" y="7121"/>
                    <a:pt x="2501" y="7371"/>
                  </a:cubicBezTo>
                  <a:cubicBezTo>
                    <a:pt x="3001" y="7859"/>
                    <a:pt x="3632" y="8133"/>
                    <a:pt x="4322" y="8133"/>
                  </a:cubicBezTo>
                  <a:cubicBezTo>
                    <a:pt x="5001" y="8133"/>
                    <a:pt x="5656" y="7871"/>
                    <a:pt x="6132" y="7371"/>
                  </a:cubicBezTo>
                  <a:lnTo>
                    <a:pt x="9097" y="4418"/>
                  </a:lnTo>
                  <a:cubicBezTo>
                    <a:pt x="10109" y="3382"/>
                    <a:pt x="10109" y="1751"/>
                    <a:pt x="9097" y="751"/>
                  </a:cubicBezTo>
                  <a:cubicBezTo>
                    <a:pt x="8597" y="251"/>
                    <a:pt x="7939" y="1"/>
                    <a:pt x="72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Aesthetics</a:t>
            </a:r>
            <a:endParaRPr/>
          </a:p>
        </p:txBody>
      </p:sp>
      <p:sp>
        <p:nvSpPr>
          <p:cNvPr id="625" name="Google Shape;625;p38"/>
          <p:cNvSpPr txBox="1"/>
          <p:nvPr>
            <p:ph idx="1" type="body"/>
          </p:nvPr>
        </p:nvSpPr>
        <p:spPr>
          <a:xfrm>
            <a:off x="311700" y="1229875"/>
            <a:ext cx="4943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Top 3: Challenge, </a:t>
            </a:r>
            <a:r>
              <a:rPr b="1"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Sensation, Fantasy</a:t>
            </a:r>
            <a:endParaRPr b="1"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-"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Hard boss fights, elements of </a:t>
            </a: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environment</a:t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-"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Immersive world building, visual styles and surround sounds</a:t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-"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Live in a new world, apart from </a:t>
            </a: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reality, in a post apocalyptic world</a:t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Extra Bits: Discovery, Self Expression, Abnegation</a:t>
            </a:r>
            <a:endParaRPr b="1"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-"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Explore different regions and environments</a:t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-"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Cosmetics and Gun modding to suit your playstyle</a:t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-"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Can farm mob zones for loot, before gearing up for boss fights</a:t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6" name="Google Shape;626;p38"/>
          <p:cNvGrpSpPr/>
          <p:nvPr/>
        </p:nvGrpSpPr>
        <p:grpSpPr>
          <a:xfrm>
            <a:off x="5602852" y="3256460"/>
            <a:ext cx="1251835" cy="1249116"/>
            <a:chOff x="1745217" y="1515471"/>
            <a:chExt cx="343269" cy="342505"/>
          </a:xfrm>
        </p:grpSpPr>
        <p:sp>
          <p:nvSpPr>
            <p:cNvPr id="627" name="Google Shape;627;p38"/>
            <p:cNvSpPr/>
            <p:nvPr/>
          </p:nvSpPr>
          <p:spPr>
            <a:xfrm>
              <a:off x="1854448" y="1647096"/>
              <a:ext cx="22012" cy="21630"/>
            </a:xfrm>
            <a:custGeom>
              <a:rect b="b" l="l" r="r" t="t"/>
              <a:pathLst>
                <a:path extrusionOk="0" h="679" w="691">
                  <a:moveTo>
                    <a:pt x="346" y="0"/>
                  </a:moveTo>
                  <a:cubicBezTo>
                    <a:pt x="155" y="0"/>
                    <a:pt x="0" y="155"/>
                    <a:pt x="0" y="345"/>
                  </a:cubicBezTo>
                  <a:cubicBezTo>
                    <a:pt x="0" y="536"/>
                    <a:pt x="155" y="679"/>
                    <a:pt x="346" y="679"/>
                  </a:cubicBezTo>
                  <a:cubicBezTo>
                    <a:pt x="536" y="679"/>
                    <a:pt x="691" y="536"/>
                    <a:pt x="691" y="345"/>
                  </a:cubicBezTo>
                  <a:cubicBezTo>
                    <a:pt x="691" y="155"/>
                    <a:pt x="536" y="0"/>
                    <a:pt x="3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8"/>
            <p:cNvSpPr/>
            <p:nvPr/>
          </p:nvSpPr>
          <p:spPr>
            <a:xfrm>
              <a:off x="1906021" y="1647096"/>
              <a:ext cx="21661" cy="21630"/>
            </a:xfrm>
            <a:custGeom>
              <a:rect b="b" l="l" r="r" t="t"/>
              <a:pathLst>
                <a:path extrusionOk="0" h="679" w="680">
                  <a:moveTo>
                    <a:pt x="334" y="0"/>
                  </a:moveTo>
                  <a:cubicBezTo>
                    <a:pt x="143" y="0"/>
                    <a:pt x="0" y="155"/>
                    <a:pt x="0" y="345"/>
                  </a:cubicBezTo>
                  <a:cubicBezTo>
                    <a:pt x="0" y="536"/>
                    <a:pt x="143" y="679"/>
                    <a:pt x="334" y="679"/>
                  </a:cubicBezTo>
                  <a:cubicBezTo>
                    <a:pt x="524" y="679"/>
                    <a:pt x="679" y="536"/>
                    <a:pt x="679" y="345"/>
                  </a:cubicBezTo>
                  <a:cubicBezTo>
                    <a:pt x="679" y="155"/>
                    <a:pt x="524" y="0"/>
                    <a:pt x="3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8"/>
            <p:cNvSpPr/>
            <p:nvPr/>
          </p:nvSpPr>
          <p:spPr>
            <a:xfrm>
              <a:off x="1956830" y="1647096"/>
              <a:ext cx="22044" cy="21630"/>
            </a:xfrm>
            <a:custGeom>
              <a:rect b="b" l="l" r="r" t="t"/>
              <a:pathLst>
                <a:path extrusionOk="0" h="679" w="692">
                  <a:moveTo>
                    <a:pt x="346" y="0"/>
                  </a:moveTo>
                  <a:cubicBezTo>
                    <a:pt x="156" y="0"/>
                    <a:pt x="1" y="155"/>
                    <a:pt x="1" y="345"/>
                  </a:cubicBezTo>
                  <a:cubicBezTo>
                    <a:pt x="1" y="536"/>
                    <a:pt x="156" y="679"/>
                    <a:pt x="346" y="679"/>
                  </a:cubicBezTo>
                  <a:cubicBezTo>
                    <a:pt x="537" y="679"/>
                    <a:pt x="691" y="536"/>
                    <a:pt x="691" y="345"/>
                  </a:cubicBezTo>
                  <a:cubicBezTo>
                    <a:pt x="691" y="155"/>
                    <a:pt x="537" y="0"/>
                    <a:pt x="3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8"/>
            <p:cNvSpPr/>
            <p:nvPr/>
          </p:nvSpPr>
          <p:spPr>
            <a:xfrm>
              <a:off x="1745217" y="1515471"/>
              <a:ext cx="343269" cy="342505"/>
            </a:xfrm>
            <a:custGeom>
              <a:rect b="b" l="l" r="r" t="t"/>
              <a:pathLst>
                <a:path extrusionOk="0" h="10752" w="10776">
                  <a:moveTo>
                    <a:pt x="5382" y="1"/>
                  </a:moveTo>
                  <a:cubicBezTo>
                    <a:pt x="3953" y="1"/>
                    <a:pt x="2608" y="453"/>
                    <a:pt x="1596" y="1286"/>
                  </a:cubicBezTo>
                  <a:cubicBezTo>
                    <a:pt x="560" y="2144"/>
                    <a:pt x="0" y="3251"/>
                    <a:pt x="0" y="4465"/>
                  </a:cubicBezTo>
                  <a:cubicBezTo>
                    <a:pt x="0" y="5513"/>
                    <a:pt x="465" y="6561"/>
                    <a:pt x="1274" y="7359"/>
                  </a:cubicBezTo>
                  <a:cubicBezTo>
                    <a:pt x="2072" y="8121"/>
                    <a:pt x="3120" y="8645"/>
                    <a:pt x="4298" y="8835"/>
                  </a:cubicBezTo>
                  <a:cubicBezTo>
                    <a:pt x="4310" y="9442"/>
                    <a:pt x="4108" y="10014"/>
                    <a:pt x="3703" y="10478"/>
                  </a:cubicBezTo>
                  <a:cubicBezTo>
                    <a:pt x="3655" y="10514"/>
                    <a:pt x="3644" y="10597"/>
                    <a:pt x="3679" y="10657"/>
                  </a:cubicBezTo>
                  <a:cubicBezTo>
                    <a:pt x="3703" y="10704"/>
                    <a:pt x="3763" y="10752"/>
                    <a:pt x="3834" y="10752"/>
                  </a:cubicBezTo>
                  <a:cubicBezTo>
                    <a:pt x="5025" y="10752"/>
                    <a:pt x="6084" y="9966"/>
                    <a:pt x="6442" y="8835"/>
                  </a:cubicBezTo>
                  <a:cubicBezTo>
                    <a:pt x="7406" y="8668"/>
                    <a:pt x="8287" y="8299"/>
                    <a:pt x="9013" y="7752"/>
                  </a:cubicBezTo>
                  <a:cubicBezTo>
                    <a:pt x="9097" y="7692"/>
                    <a:pt x="9109" y="7585"/>
                    <a:pt x="9049" y="7513"/>
                  </a:cubicBezTo>
                  <a:cubicBezTo>
                    <a:pt x="9014" y="7465"/>
                    <a:pt x="8963" y="7441"/>
                    <a:pt x="8913" y="7441"/>
                  </a:cubicBezTo>
                  <a:cubicBezTo>
                    <a:pt x="8877" y="7441"/>
                    <a:pt x="8841" y="7453"/>
                    <a:pt x="8811" y="7478"/>
                  </a:cubicBezTo>
                  <a:cubicBezTo>
                    <a:pt x="8096" y="8014"/>
                    <a:pt x="7215" y="8371"/>
                    <a:pt x="6275" y="8502"/>
                  </a:cubicBezTo>
                  <a:cubicBezTo>
                    <a:pt x="6203" y="8525"/>
                    <a:pt x="6156" y="8561"/>
                    <a:pt x="6132" y="8621"/>
                  </a:cubicBezTo>
                  <a:cubicBezTo>
                    <a:pt x="5894" y="9549"/>
                    <a:pt x="5120" y="10216"/>
                    <a:pt x="4215" y="10371"/>
                  </a:cubicBezTo>
                  <a:cubicBezTo>
                    <a:pt x="4537" y="9859"/>
                    <a:pt x="4703" y="9264"/>
                    <a:pt x="4644" y="8656"/>
                  </a:cubicBezTo>
                  <a:cubicBezTo>
                    <a:pt x="4644" y="8585"/>
                    <a:pt x="4572" y="8502"/>
                    <a:pt x="4489" y="8490"/>
                  </a:cubicBezTo>
                  <a:cubicBezTo>
                    <a:pt x="2084" y="8144"/>
                    <a:pt x="346" y="6442"/>
                    <a:pt x="346" y="4430"/>
                  </a:cubicBezTo>
                  <a:cubicBezTo>
                    <a:pt x="346" y="2156"/>
                    <a:pt x="2608" y="310"/>
                    <a:pt x="5382" y="310"/>
                  </a:cubicBezTo>
                  <a:cubicBezTo>
                    <a:pt x="8168" y="310"/>
                    <a:pt x="10430" y="2156"/>
                    <a:pt x="10430" y="4430"/>
                  </a:cubicBezTo>
                  <a:cubicBezTo>
                    <a:pt x="10430" y="5370"/>
                    <a:pt x="10025" y="6287"/>
                    <a:pt x="9311" y="7013"/>
                  </a:cubicBezTo>
                  <a:cubicBezTo>
                    <a:pt x="9251" y="7097"/>
                    <a:pt x="9251" y="7192"/>
                    <a:pt x="9311" y="7252"/>
                  </a:cubicBezTo>
                  <a:cubicBezTo>
                    <a:pt x="9353" y="7281"/>
                    <a:pt x="9397" y="7296"/>
                    <a:pt x="9439" y="7296"/>
                  </a:cubicBezTo>
                  <a:cubicBezTo>
                    <a:pt x="9481" y="7296"/>
                    <a:pt x="9519" y="7281"/>
                    <a:pt x="9549" y="7252"/>
                  </a:cubicBezTo>
                  <a:cubicBezTo>
                    <a:pt x="10347" y="6466"/>
                    <a:pt x="10775" y="5454"/>
                    <a:pt x="10775" y="4430"/>
                  </a:cubicBezTo>
                  <a:cubicBezTo>
                    <a:pt x="10775" y="3263"/>
                    <a:pt x="10204" y="2144"/>
                    <a:pt x="9180" y="1286"/>
                  </a:cubicBezTo>
                  <a:cubicBezTo>
                    <a:pt x="8168" y="453"/>
                    <a:pt x="6811" y="1"/>
                    <a:pt x="53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9"/>
          <p:cNvSpPr txBox="1"/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Visual Styles</a:t>
            </a:r>
            <a:endParaRPr sz="4800">
              <a:solidFill>
                <a:schemeClr val="lt2"/>
              </a:solidFill>
            </a:endParaRPr>
          </a:p>
        </p:txBody>
      </p:sp>
      <p:sp>
        <p:nvSpPr>
          <p:cNvPr id="636" name="Google Shape;636;p39"/>
          <p:cNvSpPr txBox="1"/>
          <p:nvPr>
            <p:ph idx="1" type="subTitle"/>
          </p:nvPr>
        </p:nvSpPr>
        <p:spPr>
          <a:xfrm>
            <a:off x="725263" y="1438563"/>
            <a:ext cx="23967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Realism</a:t>
            </a:r>
            <a:endParaRPr/>
          </a:p>
        </p:txBody>
      </p:sp>
      <p:sp>
        <p:nvSpPr>
          <p:cNvPr id="637" name="Google Shape;637;p39"/>
          <p:cNvSpPr txBox="1"/>
          <p:nvPr>
            <p:ph idx="2" type="subTitle"/>
          </p:nvPr>
        </p:nvSpPr>
        <p:spPr>
          <a:xfrm>
            <a:off x="5973475" y="1438575"/>
            <a:ext cx="29769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Weather variety</a:t>
            </a:r>
            <a:endParaRPr/>
          </a:p>
        </p:txBody>
      </p:sp>
      <p:sp>
        <p:nvSpPr>
          <p:cNvPr id="638" name="Google Shape;638;p39"/>
          <p:cNvSpPr txBox="1"/>
          <p:nvPr>
            <p:ph idx="3" type="subTitle"/>
          </p:nvPr>
        </p:nvSpPr>
        <p:spPr>
          <a:xfrm>
            <a:off x="725298" y="2025875"/>
            <a:ext cx="2396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Adds immersion</a:t>
            </a:r>
            <a:endParaRPr/>
          </a:p>
        </p:txBody>
      </p:sp>
      <p:sp>
        <p:nvSpPr>
          <p:cNvPr id="639" name="Google Shape;639;p39"/>
          <p:cNvSpPr txBox="1"/>
          <p:nvPr>
            <p:ph idx="4" type="subTitle"/>
          </p:nvPr>
        </p:nvSpPr>
        <p:spPr>
          <a:xfrm>
            <a:off x="6034188" y="2025875"/>
            <a:ext cx="2396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Adds diversity, changes gameplay</a:t>
            </a:r>
            <a:endParaRPr/>
          </a:p>
        </p:txBody>
      </p:sp>
      <p:sp>
        <p:nvSpPr>
          <p:cNvPr id="640" name="Google Shape;640;p39"/>
          <p:cNvSpPr txBox="1"/>
          <p:nvPr>
            <p:ph idx="5" type="subTitle"/>
          </p:nvPr>
        </p:nvSpPr>
        <p:spPr>
          <a:xfrm>
            <a:off x="725263" y="3032669"/>
            <a:ext cx="23967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Fog of war</a:t>
            </a:r>
            <a:endParaRPr/>
          </a:p>
        </p:txBody>
      </p:sp>
      <p:sp>
        <p:nvSpPr>
          <p:cNvPr id="641" name="Google Shape;641;p39"/>
          <p:cNvSpPr txBox="1"/>
          <p:nvPr>
            <p:ph idx="6" type="subTitle"/>
          </p:nvPr>
        </p:nvSpPr>
        <p:spPr>
          <a:xfrm>
            <a:off x="6034223" y="3032662"/>
            <a:ext cx="23967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Muted colors</a:t>
            </a:r>
            <a:endParaRPr/>
          </a:p>
        </p:txBody>
      </p:sp>
      <p:sp>
        <p:nvSpPr>
          <p:cNvPr id="642" name="Google Shape;642;p39"/>
          <p:cNvSpPr txBox="1"/>
          <p:nvPr>
            <p:ph idx="7" type="subTitle"/>
          </p:nvPr>
        </p:nvSpPr>
        <p:spPr>
          <a:xfrm>
            <a:off x="725298" y="3619975"/>
            <a:ext cx="2396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Eerie, quiet environment</a:t>
            </a:r>
            <a:endParaRPr/>
          </a:p>
        </p:txBody>
      </p:sp>
      <p:sp>
        <p:nvSpPr>
          <p:cNvPr id="643" name="Google Shape;643;p39"/>
          <p:cNvSpPr txBox="1"/>
          <p:nvPr>
            <p:ph idx="8" type="subTitle"/>
          </p:nvPr>
        </p:nvSpPr>
        <p:spPr>
          <a:xfrm>
            <a:off x="6034188" y="3619975"/>
            <a:ext cx="2396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Post apocalyptic effect</a:t>
            </a:r>
            <a:endParaRPr/>
          </a:p>
        </p:txBody>
      </p:sp>
      <p:grpSp>
        <p:nvGrpSpPr>
          <p:cNvPr id="644" name="Google Shape;644;p39"/>
          <p:cNvGrpSpPr/>
          <p:nvPr/>
        </p:nvGrpSpPr>
        <p:grpSpPr>
          <a:xfrm>
            <a:off x="3338990" y="1438585"/>
            <a:ext cx="2466016" cy="3018015"/>
            <a:chOff x="2458000" y="1100817"/>
            <a:chExt cx="3141422" cy="3844605"/>
          </a:xfrm>
        </p:grpSpPr>
        <p:grpSp>
          <p:nvGrpSpPr>
            <p:cNvPr id="645" name="Google Shape;645;p39"/>
            <p:cNvGrpSpPr/>
            <p:nvPr/>
          </p:nvGrpSpPr>
          <p:grpSpPr>
            <a:xfrm rot="-658027">
              <a:off x="3080401" y="1292820"/>
              <a:ext cx="2208712" cy="3474228"/>
              <a:chOff x="2109725" y="1669400"/>
              <a:chExt cx="1745732" cy="2745976"/>
            </a:xfrm>
          </p:grpSpPr>
          <p:sp>
            <p:nvSpPr>
              <p:cNvPr id="646" name="Google Shape;646;p39"/>
              <p:cNvSpPr/>
              <p:nvPr/>
            </p:nvSpPr>
            <p:spPr>
              <a:xfrm>
                <a:off x="2109725" y="1669400"/>
                <a:ext cx="1351951" cy="2107766"/>
              </a:xfrm>
              <a:custGeom>
                <a:rect b="b" l="l" r="r" t="t"/>
                <a:pathLst>
                  <a:path extrusionOk="0" h="61433" w="39404">
                    <a:moveTo>
                      <a:pt x="1681" y="1"/>
                    </a:moveTo>
                    <a:cubicBezTo>
                      <a:pt x="1417" y="1"/>
                      <a:pt x="1150" y="72"/>
                      <a:pt x="909" y="220"/>
                    </a:cubicBezTo>
                    <a:cubicBezTo>
                      <a:pt x="215" y="646"/>
                      <a:pt x="1" y="1554"/>
                      <a:pt x="427" y="2248"/>
                    </a:cubicBezTo>
                    <a:lnTo>
                      <a:pt x="36893" y="61432"/>
                    </a:lnTo>
                    <a:lnTo>
                      <a:pt x="39403" y="59886"/>
                    </a:lnTo>
                    <a:lnTo>
                      <a:pt x="2938" y="702"/>
                    </a:lnTo>
                    <a:cubicBezTo>
                      <a:pt x="2659" y="250"/>
                      <a:pt x="2176" y="1"/>
                      <a:pt x="16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>
                <a:noFill/>
              </a:ln>
              <a:effectLst>
                <a:outerShdw blurRad="128588" rotWithShape="0" algn="bl" dist="952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39"/>
              <p:cNvSpPr/>
              <p:nvPr/>
            </p:nvSpPr>
            <p:spPr>
              <a:xfrm>
                <a:off x="3364858" y="3717577"/>
                <a:ext cx="490599" cy="688224"/>
              </a:xfrm>
              <a:custGeom>
                <a:rect b="b" l="l" r="r" t="t"/>
                <a:pathLst>
                  <a:path extrusionOk="0" h="20059" w="14299">
                    <a:moveTo>
                      <a:pt x="3128" y="0"/>
                    </a:moveTo>
                    <a:lnTo>
                      <a:pt x="1" y="1926"/>
                    </a:lnTo>
                    <a:lnTo>
                      <a:pt x="11171" y="20059"/>
                    </a:lnTo>
                    <a:lnTo>
                      <a:pt x="14299" y="18133"/>
                    </a:lnTo>
                    <a:lnTo>
                      <a:pt x="312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20124D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39"/>
              <p:cNvSpPr/>
              <p:nvPr/>
            </p:nvSpPr>
            <p:spPr>
              <a:xfrm>
                <a:off x="3364858" y="3759744"/>
                <a:ext cx="456632" cy="646057"/>
              </a:xfrm>
              <a:custGeom>
                <a:rect b="b" l="l" r="r" t="t"/>
                <a:pathLst>
                  <a:path extrusionOk="0" h="18830" w="13309">
                    <a:moveTo>
                      <a:pt x="1138" y="0"/>
                    </a:moveTo>
                    <a:lnTo>
                      <a:pt x="1" y="697"/>
                    </a:lnTo>
                    <a:lnTo>
                      <a:pt x="11171" y="18830"/>
                    </a:lnTo>
                    <a:lnTo>
                      <a:pt x="13309" y="17513"/>
                    </a:lnTo>
                    <a:lnTo>
                      <a:pt x="113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20124D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39"/>
              <p:cNvSpPr/>
              <p:nvPr/>
            </p:nvSpPr>
            <p:spPr>
              <a:xfrm>
                <a:off x="3353261" y="3703064"/>
                <a:ext cx="130652" cy="95107"/>
              </a:xfrm>
              <a:custGeom>
                <a:rect b="b" l="l" r="r" t="t"/>
                <a:pathLst>
                  <a:path extrusionOk="0" h="2772" w="3808">
                    <a:moveTo>
                      <a:pt x="3381" y="1"/>
                    </a:moveTo>
                    <a:lnTo>
                      <a:pt x="1" y="2086"/>
                    </a:lnTo>
                    <a:lnTo>
                      <a:pt x="423" y="2772"/>
                    </a:lnTo>
                    <a:lnTo>
                      <a:pt x="3807" y="687"/>
                    </a:lnTo>
                    <a:lnTo>
                      <a:pt x="338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39"/>
              <p:cNvSpPr/>
              <p:nvPr/>
            </p:nvSpPr>
            <p:spPr>
              <a:xfrm>
                <a:off x="3353261" y="3739913"/>
                <a:ext cx="71330" cy="58258"/>
              </a:xfrm>
              <a:custGeom>
                <a:rect b="b" l="l" r="r" t="t"/>
                <a:pathLst>
                  <a:path extrusionOk="0" h="1698" w="2079">
                    <a:moveTo>
                      <a:pt x="1642" y="1"/>
                    </a:moveTo>
                    <a:lnTo>
                      <a:pt x="1" y="1012"/>
                    </a:lnTo>
                    <a:lnTo>
                      <a:pt x="423" y="1698"/>
                    </a:lnTo>
                    <a:lnTo>
                      <a:pt x="2078" y="680"/>
                    </a:lnTo>
                    <a:lnTo>
                      <a:pt x="164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39"/>
              <p:cNvSpPr/>
              <p:nvPr/>
            </p:nvSpPr>
            <p:spPr>
              <a:xfrm>
                <a:off x="3439894" y="3808945"/>
                <a:ext cx="63233" cy="55411"/>
              </a:xfrm>
              <a:custGeom>
                <a:rect b="b" l="l" r="r" t="t"/>
                <a:pathLst>
                  <a:path extrusionOk="0" h="1615" w="1843">
                    <a:moveTo>
                      <a:pt x="918" y="1"/>
                    </a:moveTo>
                    <a:cubicBezTo>
                      <a:pt x="775" y="1"/>
                      <a:pt x="629" y="39"/>
                      <a:pt x="497" y="120"/>
                    </a:cubicBezTo>
                    <a:cubicBezTo>
                      <a:pt x="120" y="355"/>
                      <a:pt x="0" y="851"/>
                      <a:pt x="237" y="1232"/>
                    </a:cubicBezTo>
                    <a:cubicBezTo>
                      <a:pt x="388" y="1477"/>
                      <a:pt x="652" y="1614"/>
                      <a:pt x="922" y="1614"/>
                    </a:cubicBezTo>
                    <a:cubicBezTo>
                      <a:pt x="1067" y="1614"/>
                      <a:pt x="1213" y="1575"/>
                      <a:pt x="1346" y="1493"/>
                    </a:cubicBezTo>
                    <a:cubicBezTo>
                      <a:pt x="1723" y="1261"/>
                      <a:pt x="1843" y="764"/>
                      <a:pt x="1606" y="383"/>
                    </a:cubicBezTo>
                    <a:cubicBezTo>
                      <a:pt x="1454" y="137"/>
                      <a:pt x="1190" y="1"/>
                      <a:pt x="91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39"/>
              <p:cNvSpPr/>
              <p:nvPr/>
            </p:nvSpPr>
            <p:spPr>
              <a:xfrm>
                <a:off x="3758121" y="4345727"/>
                <a:ext cx="96960" cy="69649"/>
              </a:xfrm>
              <a:custGeom>
                <a:rect b="b" l="l" r="r" t="t"/>
                <a:pathLst>
                  <a:path extrusionOk="0" h="2030" w="2826">
                    <a:moveTo>
                      <a:pt x="2537" y="1"/>
                    </a:moveTo>
                    <a:lnTo>
                      <a:pt x="1" y="1564"/>
                    </a:lnTo>
                    <a:lnTo>
                      <a:pt x="290" y="2029"/>
                    </a:lnTo>
                    <a:lnTo>
                      <a:pt x="2826" y="465"/>
                    </a:lnTo>
                    <a:lnTo>
                      <a:pt x="25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39"/>
              <p:cNvSpPr/>
              <p:nvPr/>
            </p:nvSpPr>
            <p:spPr>
              <a:xfrm>
                <a:off x="3511293" y="3774841"/>
                <a:ext cx="37844" cy="51259"/>
              </a:xfrm>
              <a:custGeom>
                <a:rect b="b" l="l" r="r" t="t"/>
                <a:pathLst>
                  <a:path extrusionOk="0" h="1494" w="1103">
                    <a:moveTo>
                      <a:pt x="293" y="0"/>
                    </a:moveTo>
                    <a:lnTo>
                      <a:pt x="1" y="180"/>
                    </a:lnTo>
                    <a:lnTo>
                      <a:pt x="810" y="1494"/>
                    </a:lnTo>
                    <a:lnTo>
                      <a:pt x="1103" y="1314"/>
                    </a:lnTo>
                    <a:lnTo>
                      <a:pt x="2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39"/>
              <p:cNvSpPr/>
              <p:nvPr/>
            </p:nvSpPr>
            <p:spPr>
              <a:xfrm>
                <a:off x="3393987" y="3847235"/>
                <a:ext cx="37707" cy="51122"/>
              </a:xfrm>
              <a:custGeom>
                <a:rect b="b" l="l" r="r" t="t"/>
                <a:pathLst>
                  <a:path extrusionOk="0" h="1490" w="1099">
                    <a:moveTo>
                      <a:pt x="289" y="0"/>
                    </a:moveTo>
                    <a:lnTo>
                      <a:pt x="0" y="179"/>
                    </a:lnTo>
                    <a:lnTo>
                      <a:pt x="807" y="1489"/>
                    </a:lnTo>
                    <a:lnTo>
                      <a:pt x="1099" y="1310"/>
                    </a:lnTo>
                    <a:lnTo>
                      <a:pt x="28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39"/>
              <p:cNvSpPr/>
              <p:nvPr/>
            </p:nvSpPr>
            <p:spPr>
              <a:xfrm>
                <a:off x="3413784" y="3774223"/>
                <a:ext cx="134152" cy="155287"/>
              </a:xfrm>
              <a:custGeom>
                <a:rect b="b" l="l" r="r" t="t"/>
                <a:pathLst>
                  <a:path extrusionOk="0" h="4526" w="3910">
                    <a:moveTo>
                      <a:pt x="1807" y="1"/>
                    </a:moveTo>
                    <a:lnTo>
                      <a:pt x="0" y="1114"/>
                    </a:lnTo>
                    <a:lnTo>
                      <a:pt x="2103" y="4526"/>
                    </a:lnTo>
                    <a:lnTo>
                      <a:pt x="3909" y="3409"/>
                    </a:lnTo>
                    <a:lnTo>
                      <a:pt x="180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39"/>
              <p:cNvSpPr/>
              <p:nvPr/>
            </p:nvSpPr>
            <p:spPr>
              <a:xfrm>
                <a:off x="3526767" y="3980221"/>
                <a:ext cx="107219" cy="66150"/>
              </a:xfrm>
              <a:custGeom>
                <a:rect b="b" l="l" r="r" t="t"/>
                <a:pathLst>
                  <a:path extrusionOk="0" h="1928" w="3125">
                    <a:moveTo>
                      <a:pt x="3124" y="1"/>
                    </a:moveTo>
                    <a:lnTo>
                      <a:pt x="0" y="1927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39"/>
              <p:cNvSpPr/>
              <p:nvPr/>
            </p:nvSpPr>
            <p:spPr>
              <a:xfrm>
                <a:off x="3537747" y="3998234"/>
                <a:ext cx="107219" cy="66012"/>
              </a:xfrm>
              <a:custGeom>
                <a:rect b="b" l="l" r="r" t="t"/>
                <a:pathLst>
                  <a:path extrusionOk="0" h="1924" w="3125">
                    <a:moveTo>
                      <a:pt x="3124" y="1"/>
                    </a:moveTo>
                    <a:lnTo>
                      <a:pt x="1" y="1924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39"/>
              <p:cNvSpPr/>
              <p:nvPr/>
            </p:nvSpPr>
            <p:spPr>
              <a:xfrm>
                <a:off x="3548897" y="4016144"/>
                <a:ext cx="107047" cy="65978"/>
              </a:xfrm>
              <a:custGeom>
                <a:rect b="b" l="l" r="r" t="t"/>
                <a:pathLst>
                  <a:path extrusionOk="0" h="1923" w="3120">
                    <a:moveTo>
                      <a:pt x="3120" y="0"/>
                    </a:moveTo>
                    <a:lnTo>
                      <a:pt x="0" y="1923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39"/>
              <p:cNvSpPr/>
              <p:nvPr/>
            </p:nvSpPr>
            <p:spPr>
              <a:xfrm>
                <a:off x="3559877" y="4033985"/>
                <a:ext cx="107219" cy="66012"/>
              </a:xfrm>
              <a:custGeom>
                <a:rect b="b" l="l" r="r" t="t"/>
                <a:pathLst>
                  <a:path extrusionOk="0" h="1924" w="3125">
                    <a:moveTo>
                      <a:pt x="3124" y="1"/>
                    </a:moveTo>
                    <a:lnTo>
                      <a:pt x="0" y="1924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39"/>
              <p:cNvSpPr/>
              <p:nvPr/>
            </p:nvSpPr>
            <p:spPr>
              <a:xfrm>
                <a:off x="3570856" y="4051895"/>
                <a:ext cx="107219" cy="66115"/>
              </a:xfrm>
              <a:custGeom>
                <a:rect b="b" l="l" r="r" t="t"/>
                <a:pathLst>
                  <a:path extrusionOk="0" h="1927" w="3125">
                    <a:moveTo>
                      <a:pt x="3125" y="0"/>
                    </a:moveTo>
                    <a:lnTo>
                      <a:pt x="1" y="1926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39"/>
              <p:cNvSpPr/>
              <p:nvPr/>
            </p:nvSpPr>
            <p:spPr>
              <a:xfrm>
                <a:off x="3581972" y="4069908"/>
                <a:ext cx="107082" cy="65978"/>
              </a:xfrm>
              <a:custGeom>
                <a:rect b="b" l="l" r="r" t="t"/>
                <a:pathLst>
                  <a:path extrusionOk="0" h="1923" w="3121">
                    <a:moveTo>
                      <a:pt x="3121" y="0"/>
                    </a:moveTo>
                    <a:lnTo>
                      <a:pt x="1" y="1923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39"/>
              <p:cNvSpPr/>
              <p:nvPr/>
            </p:nvSpPr>
            <p:spPr>
              <a:xfrm>
                <a:off x="3592986" y="4087783"/>
                <a:ext cx="107184" cy="66012"/>
              </a:xfrm>
              <a:custGeom>
                <a:rect b="b" l="l" r="r" t="t"/>
                <a:pathLst>
                  <a:path extrusionOk="0" h="1924" w="3124">
                    <a:moveTo>
                      <a:pt x="3124" y="1"/>
                    </a:moveTo>
                    <a:lnTo>
                      <a:pt x="1" y="1923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39"/>
              <p:cNvSpPr/>
              <p:nvPr/>
            </p:nvSpPr>
            <p:spPr>
              <a:xfrm>
                <a:off x="3603999" y="4105659"/>
                <a:ext cx="107184" cy="66012"/>
              </a:xfrm>
              <a:custGeom>
                <a:rect b="b" l="l" r="r" t="t"/>
                <a:pathLst>
                  <a:path extrusionOk="0" h="1924" w="3124">
                    <a:moveTo>
                      <a:pt x="3124" y="0"/>
                    </a:moveTo>
                    <a:lnTo>
                      <a:pt x="0" y="1923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39"/>
              <p:cNvSpPr/>
              <p:nvPr/>
            </p:nvSpPr>
            <p:spPr>
              <a:xfrm>
                <a:off x="3615082" y="4123534"/>
                <a:ext cx="107116" cy="66012"/>
              </a:xfrm>
              <a:custGeom>
                <a:rect b="b" l="l" r="r" t="t"/>
                <a:pathLst>
                  <a:path extrusionOk="0" h="1924" w="3122">
                    <a:moveTo>
                      <a:pt x="3121" y="1"/>
                    </a:moveTo>
                    <a:lnTo>
                      <a:pt x="1" y="1924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39"/>
              <p:cNvSpPr/>
              <p:nvPr/>
            </p:nvSpPr>
            <p:spPr>
              <a:xfrm>
                <a:off x="3626095" y="4141444"/>
                <a:ext cx="107082" cy="66115"/>
              </a:xfrm>
              <a:custGeom>
                <a:rect b="b" l="l" r="r" t="t"/>
                <a:pathLst>
                  <a:path extrusionOk="0" h="1927" w="3121">
                    <a:moveTo>
                      <a:pt x="3120" y="0"/>
                    </a:moveTo>
                    <a:lnTo>
                      <a:pt x="0" y="1926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39"/>
              <p:cNvSpPr/>
              <p:nvPr/>
            </p:nvSpPr>
            <p:spPr>
              <a:xfrm>
                <a:off x="3637074" y="4159423"/>
                <a:ext cx="107219" cy="66012"/>
              </a:xfrm>
              <a:custGeom>
                <a:rect b="b" l="l" r="r" t="t"/>
                <a:pathLst>
                  <a:path extrusionOk="0" h="1924" w="3125">
                    <a:moveTo>
                      <a:pt x="3124" y="0"/>
                    </a:moveTo>
                    <a:lnTo>
                      <a:pt x="0" y="1923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39"/>
              <p:cNvSpPr/>
              <p:nvPr/>
            </p:nvSpPr>
            <p:spPr>
              <a:xfrm>
                <a:off x="3648191" y="4177298"/>
                <a:ext cx="107082" cy="66012"/>
              </a:xfrm>
              <a:custGeom>
                <a:rect b="b" l="l" r="r" t="t"/>
                <a:pathLst>
                  <a:path extrusionOk="0" h="1924" w="3121">
                    <a:moveTo>
                      <a:pt x="3120" y="1"/>
                    </a:moveTo>
                    <a:lnTo>
                      <a:pt x="1" y="1924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39"/>
              <p:cNvSpPr/>
              <p:nvPr/>
            </p:nvSpPr>
            <p:spPr>
              <a:xfrm>
                <a:off x="3659204" y="4195208"/>
                <a:ext cx="107082" cy="66012"/>
              </a:xfrm>
              <a:custGeom>
                <a:rect b="b" l="l" r="r" t="t"/>
                <a:pathLst>
                  <a:path extrusionOk="0" h="1924" w="3121">
                    <a:moveTo>
                      <a:pt x="3121" y="0"/>
                    </a:moveTo>
                    <a:lnTo>
                      <a:pt x="0" y="1923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39"/>
              <p:cNvSpPr/>
              <p:nvPr/>
            </p:nvSpPr>
            <p:spPr>
              <a:xfrm>
                <a:off x="3670184" y="4213050"/>
                <a:ext cx="107219" cy="66012"/>
              </a:xfrm>
              <a:custGeom>
                <a:rect b="b" l="l" r="r" t="t"/>
                <a:pathLst>
                  <a:path extrusionOk="0" h="1924" w="3125">
                    <a:moveTo>
                      <a:pt x="3124" y="1"/>
                    </a:moveTo>
                    <a:lnTo>
                      <a:pt x="1" y="1924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39"/>
              <p:cNvSpPr/>
              <p:nvPr/>
            </p:nvSpPr>
            <p:spPr>
              <a:xfrm>
                <a:off x="3681163" y="4230959"/>
                <a:ext cx="107219" cy="66115"/>
              </a:xfrm>
              <a:custGeom>
                <a:rect b="b" l="l" r="r" t="t"/>
                <a:pathLst>
                  <a:path extrusionOk="0" h="1927" w="3125">
                    <a:moveTo>
                      <a:pt x="3125" y="0"/>
                    </a:moveTo>
                    <a:lnTo>
                      <a:pt x="1" y="1927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39"/>
              <p:cNvSpPr/>
              <p:nvPr/>
            </p:nvSpPr>
            <p:spPr>
              <a:xfrm>
                <a:off x="3692314" y="4248972"/>
                <a:ext cx="107047" cy="65978"/>
              </a:xfrm>
              <a:custGeom>
                <a:rect b="b" l="l" r="r" t="t"/>
                <a:pathLst>
                  <a:path extrusionOk="0" h="1923" w="3120">
                    <a:moveTo>
                      <a:pt x="3120" y="0"/>
                    </a:moveTo>
                    <a:lnTo>
                      <a:pt x="0" y="1923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39"/>
              <p:cNvSpPr/>
              <p:nvPr/>
            </p:nvSpPr>
            <p:spPr>
              <a:xfrm>
                <a:off x="3703293" y="4266848"/>
                <a:ext cx="107219" cy="66012"/>
              </a:xfrm>
              <a:custGeom>
                <a:rect b="b" l="l" r="r" t="t"/>
                <a:pathLst>
                  <a:path extrusionOk="0" h="1924" w="3125">
                    <a:moveTo>
                      <a:pt x="3125" y="1"/>
                    </a:moveTo>
                    <a:lnTo>
                      <a:pt x="1" y="1923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39"/>
              <p:cNvSpPr/>
              <p:nvPr/>
            </p:nvSpPr>
            <p:spPr>
              <a:xfrm>
                <a:off x="3714306" y="4284723"/>
                <a:ext cx="107184" cy="66012"/>
              </a:xfrm>
              <a:custGeom>
                <a:rect b="b" l="l" r="r" t="t"/>
                <a:pathLst>
                  <a:path extrusionOk="0" h="1924" w="3124">
                    <a:moveTo>
                      <a:pt x="3124" y="0"/>
                    </a:moveTo>
                    <a:lnTo>
                      <a:pt x="0" y="1923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39"/>
              <p:cNvSpPr/>
              <p:nvPr/>
            </p:nvSpPr>
            <p:spPr>
              <a:xfrm>
                <a:off x="3434336" y="3932770"/>
                <a:ext cx="238798" cy="60317"/>
              </a:xfrm>
              <a:custGeom>
                <a:rect b="b" l="l" r="r" t="t"/>
                <a:pathLst>
                  <a:path extrusionOk="0" h="1758" w="6960">
                    <a:moveTo>
                      <a:pt x="6959" y="0"/>
                    </a:moveTo>
                    <a:lnTo>
                      <a:pt x="1" y="1757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5" name="Google Shape;675;p39"/>
            <p:cNvGrpSpPr/>
            <p:nvPr/>
          </p:nvGrpSpPr>
          <p:grpSpPr>
            <a:xfrm flipH="1" rot="647795">
              <a:off x="2763849" y="1276937"/>
              <a:ext cx="2208693" cy="3474198"/>
              <a:chOff x="363150" y="1669400"/>
              <a:chExt cx="1745732" cy="2745976"/>
            </a:xfrm>
          </p:grpSpPr>
          <p:sp>
            <p:nvSpPr>
              <p:cNvPr id="676" name="Google Shape;676;p39"/>
              <p:cNvSpPr/>
              <p:nvPr/>
            </p:nvSpPr>
            <p:spPr>
              <a:xfrm>
                <a:off x="363150" y="1669400"/>
                <a:ext cx="1351951" cy="2107766"/>
              </a:xfrm>
              <a:custGeom>
                <a:rect b="b" l="l" r="r" t="t"/>
                <a:pathLst>
                  <a:path extrusionOk="0" h="61433" w="39404">
                    <a:moveTo>
                      <a:pt x="1681" y="1"/>
                    </a:moveTo>
                    <a:cubicBezTo>
                      <a:pt x="1417" y="1"/>
                      <a:pt x="1150" y="72"/>
                      <a:pt x="909" y="220"/>
                    </a:cubicBezTo>
                    <a:cubicBezTo>
                      <a:pt x="215" y="646"/>
                      <a:pt x="1" y="1554"/>
                      <a:pt x="427" y="2248"/>
                    </a:cubicBezTo>
                    <a:lnTo>
                      <a:pt x="36893" y="61432"/>
                    </a:lnTo>
                    <a:lnTo>
                      <a:pt x="39403" y="59886"/>
                    </a:lnTo>
                    <a:lnTo>
                      <a:pt x="2938" y="702"/>
                    </a:lnTo>
                    <a:cubicBezTo>
                      <a:pt x="2659" y="250"/>
                      <a:pt x="2176" y="1"/>
                      <a:pt x="16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  <a:effectLst>
                <a:outerShdw blurRad="128588" rotWithShape="0" algn="bl" dist="9525">
                  <a:schemeClr val="dk2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39"/>
              <p:cNvSpPr/>
              <p:nvPr/>
            </p:nvSpPr>
            <p:spPr>
              <a:xfrm>
                <a:off x="1618283" y="3717577"/>
                <a:ext cx="490599" cy="688224"/>
              </a:xfrm>
              <a:custGeom>
                <a:rect b="b" l="l" r="r" t="t"/>
                <a:pathLst>
                  <a:path extrusionOk="0" h="20059" w="14299">
                    <a:moveTo>
                      <a:pt x="3128" y="0"/>
                    </a:moveTo>
                    <a:lnTo>
                      <a:pt x="1" y="1926"/>
                    </a:lnTo>
                    <a:lnTo>
                      <a:pt x="11171" y="20059"/>
                    </a:lnTo>
                    <a:lnTo>
                      <a:pt x="14299" y="18133"/>
                    </a:lnTo>
                    <a:lnTo>
                      <a:pt x="312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20124D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39"/>
              <p:cNvSpPr/>
              <p:nvPr/>
            </p:nvSpPr>
            <p:spPr>
              <a:xfrm>
                <a:off x="1618283" y="3759744"/>
                <a:ext cx="456632" cy="646057"/>
              </a:xfrm>
              <a:custGeom>
                <a:rect b="b" l="l" r="r" t="t"/>
                <a:pathLst>
                  <a:path extrusionOk="0" h="18830" w="13309">
                    <a:moveTo>
                      <a:pt x="1138" y="0"/>
                    </a:moveTo>
                    <a:lnTo>
                      <a:pt x="1" y="697"/>
                    </a:lnTo>
                    <a:lnTo>
                      <a:pt x="11171" y="18830"/>
                    </a:lnTo>
                    <a:lnTo>
                      <a:pt x="13309" y="17513"/>
                    </a:lnTo>
                    <a:lnTo>
                      <a:pt x="113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20124D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39"/>
              <p:cNvSpPr/>
              <p:nvPr/>
            </p:nvSpPr>
            <p:spPr>
              <a:xfrm>
                <a:off x="1606686" y="3703064"/>
                <a:ext cx="130652" cy="95107"/>
              </a:xfrm>
              <a:custGeom>
                <a:rect b="b" l="l" r="r" t="t"/>
                <a:pathLst>
                  <a:path extrusionOk="0" h="2772" w="3808">
                    <a:moveTo>
                      <a:pt x="3381" y="1"/>
                    </a:moveTo>
                    <a:lnTo>
                      <a:pt x="1" y="2086"/>
                    </a:lnTo>
                    <a:lnTo>
                      <a:pt x="423" y="2772"/>
                    </a:lnTo>
                    <a:lnTo>
                      <a:pt x="3807" y="687"/>
                    </a:lnTo>
                    <a:lnTo>
                      <a:pt x="338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39"/>
              <p:cNvSpPr/>
              <p:nvPr/>
            </p:nvSpPr>
            <p:spPr>
              <a:xfrm>
                <a:off x="1606686" y="3739913"/>
                <a:ext cx="71330" cy="58258"/>
              </a:xfrm>
              <a:custGeom>
                <a:rect b="b" l="l" r="r" t="t"/>
                <a:pathLst>
                  <a:path extrusionOk="0" h="1698" w="2079">
                    <a:moveTo>
                      <a:pt x="1642" y="1"/>
                    </a:moveTo>
                    <a:lnTo>
                      <a:pt x="1" y="1012"/>
                    </a:lnTo>
                    <a:lnTo>
                      <a:pt x="423" y="1698"/>
                    </a:lnTo>
                    <a:lnTo>
                      <a:pt x="2078" y="680"/>
                    </a:lnTo>
                    <a:lnTo>
                      <a:pt x="164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39"/>
              <p:cNvSpPr/>
              <p:nvPr/>
            </p:nvSpPr>
            <p:spPr>
              <a:xfrm>
                <a:off x="1693319" y="3808945"/>
                <a:ext cx="63233" cy="55411"/>
              </a:xfrm>
              <a:custGeom>
                <a:rect b="b" l="l" r="r" t="t"/>
                <a:pathLst>
                  <a:path extrusionOk="0" h="1615" w="1843">
                    <a:moveTo>
                      <a:pt x="918" y="1"/>
                    </a:moveTo>
                    <a:cubicBezTo>
                      <a:pt x="775" y="1"/>
                      <a:pt x="629" y="39"/>
                      <a:pt x="497" y="120"/>
                    </a:cubicBezTo>
                    <a:cubicBezTo>
                      <a:pt x="120" y="355"/>
                      <a:pt x="0" y="851"/>
                      <a:pt x="237" y="1232"/>
                    </a:cubicBezTo>
                    <a:cubicBezTo>
                      <a:pt x="388" y="1477"/>
                      <a:pt x="652" y="1614"/>
                      <a:pt x="922" y="1614"/>
                    </a:cubicBezTo>
                    <a:cubicBezTo>
                      <a:pt x="1067" y="1614"/>
                      <a:pt x="1213" y="1575"/>
                      <a:pt x="1346" y="1493"/>
                    </a:cubicBezTo>
                    <a:cubicBezTo>
                      <a:pt x="1723" y="1261"/>
                      <a:pt x="1843" y="764"/>
                      <a:pt x="1606" y="383"/>
                    </a:cubicBezTo>
                    <a:cubicBezTo>
                      <a:pt x="1454" y="137"/>
                      <a:pt x="1190" y="1"/>
                      <a:pt x="91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39"/>
              <p:cNvSpPr/>
              <p:nvPr/>
            </p:nvSpPr>
            <p:spPr>
              <a:xfrm>
                <a:off x="2011546" y="4345727"/>
                <a:ext cx="96960" cy="69649"/>
              </a:xfrm>
              <a:custGeom>
                <a:rect b="b" l="l" r="r" t="t"/>
                <a:pathLst>
                  <a:path extrusionOk="0" h="2030" w="2826">
                    <a:moveTo>
                      <a:pt x="2537" y="1"/>
                    </a:moveTo>
                    <a:lnTo>
                      <a:pt x="1" y="1564"/>
                    </a:lnTo>
                    <a:lnTo>
                      <a:pt x="290" y="2029"/>
                    </a:lnTo>
                    <a:lnTo>
                      <a:pt x="2826" y="465"/>
                    </a:lnTo>
                    <a:lnTo>
                      <a:pt x="25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39"/>
              <p:cNvSpPr/>
              <p:nvPr/>
            </p:nvSpPr>
            <p:spPr>
              <a:xfrm>
                <a:off x="1764718" y="3774841"/>
                <a:ext cx="37844" cy="51259"/>
              </a:xfrm>
              <a:custGeom>
                <a:rect b="b" l="l" r="r" t="t"/>
                <a:pathLst>
                  <a:path extrusionOk="0" h="1494" w="1103">
                    <a:moveTo>
                      <a:pt x="293" y="0"/>
                    </a:moveTo>
                    <a:lnTo>
                      <a:pt x="1" y="180"/>
                    </a:lnTo>
                    <a:lnTo>
                      <a:pt x="810" y="1494"/>
                    </a:lnTo>
                    <a:lnTo>
                      <a:pt x="1103" y="1314"/>
                    </a:lnTo>
                    <a:lnTo>
                      <a:pt x="2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39"/>
              <p:cNvSpPr/>
              <p:nvPr/>
            </p:nvSpPr>
            <p:spPr>
              <a:xfrm>
                <a:off x="1647412" y="3847235"/>
                <a:ext cx="37707" cy="51122"/>
              </a:xfrm>
              <a:custGeom>
                <a:rect b="b" l="l" r="r" t="t"/>
                <a:pathLst>
                  <a:path extrusionOk="0" h="1490" w="1099">
                    <a:moveTo>
                      <a:pt x="289" y="0"/>
                    </a:moveTo>
                    <a:lnTo>
                      <a:pt x="0" y="179"/>
                    </a:lnTo>
                    <a:lnTo>
                      <a:pt x="807" y="1489"/>
                    </a:lnTo>
                    <a:lnTo>
                      <a:pt x="1099" y="1310"/>
                    </a:lnTo>
                    <a:lnTo>
                      <a:pt x="28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39"/>
              <p:cNvSpPr/>
              <p:nvPr/>
            </p:nvSpPr>
            <p:spPr>
              <a:xfrm>
                <a:off x="1667209" y="3774223"/>
                <a:ext cx="134152" cy="155287"/>
              </a:xfrm>
              <a:custGeom>
                <a:rect b="b" l="l" r="r" t="t"/>
                <a:pathLst>
                  <a:path extrusionOk="0" h="4526" w="3910">
                    <a:moveTo>
                      <a:pt x="1807" y="1"/>
                    </a:moveTo>
                    <a:lnTo>
                      <a:pt x="0" y="1114"/>
                    </a:lnTo>
                    <a:lnTo>
                      <a:pt x="2103" y="4526"/>
                    </a:lnTo>
                    <a:lnTo>
                      <a:pt x="3909" y="3409"/>
                    </a:lnTo>
                    <a:lnTo>
                      <a:pt x="180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39"/>
              <p:cNvSpPr/>
              <p:nvPr/>
            </p:nvSpPr>
            <p:spPr>
              <a:xfrm>
                <a:off x="1780192" y="3980221"/>
                <a:ext cx="107219" cy="66150"/>
              </a:xfrm>
              <a:custGeom>
                <a:rect b="b" l="l" r="r" t="t"/>
                <a:pathLst>
                  <a:path extrusionOk="0" h="1928" w="3125">
                    <a:moveTo>
                      <a:pt x="3124" y="1"/>
                    </a:moveTo>
                    <a:lnTo>
                      <a:pt x="0" y="1927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39"/>
              <p:cNvSpPr/>
              <p:nvPr/>
            </p:nvSpPr>
            <p:spPr>
              <a:xfrm>
                <a:off x="1791172" y="3998234"/>
                <a:ext cx="107219" cy="66012"/>
              </a:xfrm>
              <a:custGeom>
                <a:rect b="b" l="l" r="r" t="t"/>
                <a:pathLst>
                  <a:path extrusionOk="0" h="1924" w="3125">
                    <a:moveTo>
                      <a:pt x="3124" y="1"/>
                    </a:moveTo>
                    <a:lnTo>
                      <a:pt x="1" y="1924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39"/>
              <p:cNvSpPr/>
              <p:nvPr/>
            </p:nvSpPr>
            <p:spPr>
              <a:xfrm>
                <a:off x="1802322" y="4016144"/>
                <a:ext cx="107047" cy="65978"/>
              </a:xfrm>
              <a:custGeom>
                <a:rect b="b" l="l" r="r" t="t"/>
                <a:pathLst>
                  <a:path extrusionOk="0" h="1923" w="3120">
                    <a:moveTo>
                      <a:pt x="3120" y="0"/>
                    </a:moveTo>
                    <a:lnTo>
                      <a:pt x="0" y="1923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39"/>
              <p:cNvSpPr/>
              <p:nvPr/>
            </p:nvSpPr>
            <p:spPr>
              <a:xfrm>
                <a:off x="1813302" y="4033985"/>
                <a:ext cx="107219" cy="66012"/>
              </a:xfrm>
              <a:custGeom>
                <a:rect b="b" l="l" r="r" t="t"/>
                <a:pathLst>
                  <a:path extrusionOk="0" h="1924" w="3125">
                    <a:moveTo>
                      <a:pt x="3124" y="1"/>
                    </a:moveTo>
                    <a:lnTo>
                      <a:pt x="0" y="1924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39"/>
              <p:cNvSpPr/>
              <p:nvPr/>
            </p:nvSpPr>
            <p:spPr>
              <a:xfrm>
                <a:off x="1824281" y="4051895"/>
                <a:ext cx="107219" cy="66115"/>
              </a:xfrm>
              <a:custGeom>
                <a:rect b="b" l="l" r="r" t="t"/>
                <a:pathLst>
                  <a:path extrusionOk="0" h="1927" w="3125">
                    <a:moveTo>
                      <a:pt x="3125" y="0"/>
                    </a:moveTo>
                    <a:lnTo>
                      <a:pt x="1" y="1926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39"/>
              <p:cNvSpPr/>
              <p:nvPr/>
            </p:nvSpPr>
            <p:spPr>
              <a:xfrm>
                <a:off x="1835397" y="4069908"/>
                <a:ext cx="107082" cy="65978"/>
              </a:xfrm>
              <a:custGeom>
                <a:rect b="b" l="l" r="r" t="t"/>
                <a:pathLst>
                  <a:path extrusionOk="0" h="1923" w="3121">
                    <a:moveTo>
                      <a:pt x="3121" y="0"/>
                    </a:moveTo>
                    <a:lnTo>
                      <a:pt x="1" y="1923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39"/>
              <p:cNvSpPr/>
              <p:nvPr/>
            </p:nvSpPr>
            <p:spPr>
              <a:xfrm>
                <a:off x="1846411" y="4087783"/>
                <a:ext cx="107184" cy="66012"/>
              </a:xfrm>
              <a:custGeom>
                <a:rect b="b" l="l" r="r" t="t"/>
                <a:pathLst>
                  <a:path extrusionOk="0" h="1924" w="3124">
                    <a:moveTo>
                      <a:pt x="3124" y="1"/>
                    </a:moveTo>
                    <a:lnTo>
                      <a:pt x="1" y="1923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39"/>
              <p:cNvSpPr/>
              <p:nvPr/>
            </p:nvSpPr>
            <p:spPr>
              <a:xfrm>
                <a:off x="1857424" y="4105659"/>
                <a:ext cx="107184" cy="66012"/>
              </a:xfrm>
              <a:custGeom>
                <a:rect b="b" l="l" r="r" t="t"/>
                <a:pathLst>
                  <a:path extrusionOk="0" h="1924" w="3124">
                    <a:moveTo>
                      <a:pt x="3124" y="0"/>
                    </a:moveTo>
                    <a:lnTo>
                      <a:pt x="0" y="1923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39"/>
              <p:cNvSpPr/>
              <p:nvPr/>
            </p:nvSpPr>
            <p:spPr>
              <a:xfrm>
                <a:off x="1868507" y="4123534"/>
                <a:ext cx="107116" cy="66012"/>
              </a:xfrm>
              <a:custGeom>
                <a:rect b="b" l="l" r="r" t="t"/>
                <a:pathLst>
                  <a:path extrusionOk="0" h="1924" w="3122">
                    <a:moveTo>
                      <a:pt x="3121" y="1"/>
                    </a:moveTo>
                    <a:lnTo>
                      <a:pt x="1" y="1924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39"/>
              <p:cNvSpPr/>
              <p:nvPr/>
            </p:nvSpPr>
            <p:spPr>
              <a:xfrm>
                <a:off x="1879520" y="4141444"/>
                <a:ext cx="107082" cy="66115"/>
              </a:xfrm>
              <a:custGeom>
                <a:rect b="b" l="l" r="r" t="t"/>
                <a:pathLst>
                  <a:path extrusionOk="0" h="1927" w="3121">
                    <a:moveTo>
                      <a:pt x="3120" y="0"/>
                    </a:moveTo>
                    <a:lnTo>
                      <a:pt x="0" y="1926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39"/>
              <p:cNvSpPr/>
              <p:nvPr/>
            </p:nvSpPr>
            <p:spPr>
              <a:xfrm>
                <a:off x="1890499" y="4159423"/>
                <a:ext cx="107219" cy="66012"/>
              </a:xfrm>
              <a:custGeom>
                <a:rect b="b" l="l" r="r" t="t"/>
                <a:pathLst>
                  <a:path extrusionOk="0" h="1924" w="3125">
                    <a:moveTo>
                      <a:pt x="3124" y="0"/>
                    </a:moveTo>
                    <a:lnTo>
                      <a:pt x="0" y="1923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39"/>
              <p:cNvSpPr/>
              <p:nvPr/>
            </p:nvSpPr>
            <p:spPr>
              <a:xfrm>
                <a:off x="1901616" y="4177298"/>
                <a:ext cx="107082" cy="66012"/>
              </a:xfrm>
              <a:custGeom>
                <a:rect b="b" l="l" r="r" t="t"/>
                <a:pathLst>
                  <a:path extrusionOk="0" h="1924" w="3121">
                    <a:moveTo>
                      <a:pt x="3120" y="1"/>
                    </a:moveTo>
                    <a:lnTo>
                      <a:pt x="1" y="1924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39"/>
              <p:cNvSpPr/>
              <p:nvPr/>
            </p:nvSpPr>
            <p:spPr>
              <a:xfrm>
                <a:off x="1912629" y="4195208"/>
                <a:ext cx="107082" cy="66012"/>
              </a:xfrm>
              <a:custGeom>
                <a:rect b="b" l="l" r="r" t="t"/>
                <a:pathLst>
                  <a:path extrusionOk="0" h="1924" w="3121">
                    <a:moveTo>
                      <a:pt x="3121" y="0"/>
                    </a:moveTo>
                    <a:lnTo>
                      <a:pt x="0" y="1923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39"/>
              <p:cNvSpPr/>
              <p:nvPr/>
            </p:nvSpPr>
            <p:spPr>
              <a:xfrm>
                <a:off x="1923609" y="4213050"/>
                <a:ext cx="107219" cy="66012"/>
              </a:xfrm>
              <a:custGeom>
                <a:rect b="b" l="l" r="r" t="t"/>
                <a:pathLst>
                  <a:path extrusionOk="0" h="1924" w="3125">
                    <a:moveTo>
                      <a:pt x="3124" y="1"/>
                    </a:moveTo>
                    <a:lnTo>
                      <a:pt x="1" y="1924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39"/>
              <p:cNvSpPr/>
              <p:nvPr/>
            </p:nvSpPr>
            <p:spPr>
              <a:xfrm>
                <a:off x="1934588" y="4230959"/>
                <a:ext cx="107219" cy="66115"/>
              </a:xfrm>
              <a:custGeom>
                <a:rect b="b" l="l" r="r" t="t"/>
                <a:pathLst>
                  <a:path extrusionOk="0" h="1927" w="3125">
                    <a:moveTo>
                      <a:pt x="3125" y="0"/>
                    </a:moveTo>
                    <a:lnTo>
                      <a:pt x="1" y="1927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39"/>
              <p:cNvSpPr/>
              <p:nvPr/>
            </p:nvSpPr>
            <p:spPr>
              <a:xfrm>
                <a:off x="1945739" y="4248972"/>
                <a:ext cx="107047" cy="65978"/>
              </a:xfrm>
              <a:custGeom>
                <a:rect b="b" l="l" r="r" t="t"/>
                <a:pathLst>
                  <a:path extrusionOk="0" h="1923" w="3120">
                    <a:moveTo>
                      <a:pt x="3120" y="0"/>
                    </a:moveTo>
                    <a:lnTo>
                      <a:pt x="0" y="1923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39"/>
              <p:cNvSpPr/>
              <p:nvPr/>
            </p:nvSpPr>
            <p:spPr>
              <a:xfrm>
                <a:off x="1956718" y="4266848"/>
                <a:ext cx="107219" cy="66012"/>
              </a:xfrm>
              <a:custGeom>
                <a:rect b="b" l="l" r="r" t="t"/>
                <a:pathLst>
                  <a:path extrusionOk="0" h="1924" w="3125">
                    <a:moveTo>
                      <a:pt x="3125" y="1"/>
                    </a:moveTo>
                    <a:lnTo>
                      <a:pt x="1" y="1923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39"/>
              <p:cNvSpPr/>
              <p:nvPr/>
            </p:nvSpPr>
            <p:spPr>
              <a:xfrm>
                <a:off x="1967731" y="4284723"/>
                <a:ext cx="107184" cy="66012"/>
              </a:xfrm>
              <a:custGeom>
                <a:rect b="b" l="l" r="r" t="t"/>
                <a:pathLst>
                  <a:path extrusionOk="0" h="1924" w="3124">
                    <a:moveTo>
                      <a:pt x="3124" y="0"/>
                    </a:moveTo>
                    <a:lnTo>
                      <a:pt x="0" y="1923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39"/>
              <p:cNvSpPr/>
              <p:nvPr/>
            </p:nvSpPr>
            <p:spPr>
              <a:xfrm>
                <a:off x="1687761" y="3932770"/>
                <a:ext cx="238798" cy="60317"/>
              </a:xfrm>
              <a:custGeom>
                <a:rect b="b" l="l" r="r" t="t"/>
                <a:pathLst>
                  <a:path extrusionOk="0" h="1758" w="6960">
                    <a:moveTo>
                      <a:pt x="6959" y="0"/>
                    </a:moveTo>
                    <a:lnTo>
                      <a:pt x="1" y="1757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40"/>
          <p:cNvSpPr txBox="1"/>
          <p:nvPr>
            <p:ph type="title"/>
          </p:nvPr>
        </p:nvSpPr>
        <p:spPr>
          <a:xfrm>
            <a:off x="1233940" y="1786700"/>
            <a:ext cx="3721800" cy="15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SIMILAR GAMES</a:t>
            </a:r>
            <a:endParaRPr/>
          </a:p>
        </p:txBody>
      </p:sp>
      <p:grpSp>
        <p:nvGrpSpPr>
          <p:cNvPr id="711" name="Google Shape;711;p40"/>
          <p:cNvGrpSpPr/>
          <p:nvPr/>
        </p:nvGrpSpPr>
        <p:grpSpPr>
          <a:xfrm>
            <a:off x="725275" y="544600"/>
            <a:ext cx="3322800" cy="251400"/>
            <a:chOff x="725275" y="544600"/>
            <a:chExt cx="3322800" cy="251400"/>
          </a:xfrm>
        </p:grpSpPr>
        <p:sp>
          <p:nvSpPr>
            <p:cNvPr id="712" name="Google Shape;712;p40"/>
            <p:cNvSpPr/>
            <p:nvPr/>
          </p:nvSpPr>
          <p:spPr>
            <a:xfrm>
              <a:off x="725275" y="544600"/>
              <a:ext cx="3322800" cy="2514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0"/>
            <p:cNvSpPr/>
            <p:nvPr/>
          </p:nvSpPr>
          <p:spPr>
            <a:xfrm>
              <a:off x="807976" y="595539"/>
              <a:ext cx="849218" cy="121480"/>
            </a:xfrm>
            <a:custGeom>
              <a:rect b="b" l="l" r="r" t="t"/>
              <a:pathLst>
                <a:path extrusionOk="0" h="1972" w="13786">
                  <a:moveTo>
                    <a:pt x="0" y="0"/>
                  </a:moveTo>
                  <a:lnTo>
                    <a:pt x="0" y="1972"/>
                  </a:lnTo>
                  <a:lnTo>
                    <a:pt x="13786" y="1972"/>
                  </a:lnTo>
                  <a:lnTo>
                    <a:pt x="13786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0"/>
            <p:cNvSpPr/>
            <p:nvPr/>
          </p:nvSpPr>
          <p:spPr>
            <a:xfrm>
              <a:off x="2282770" y="595539"/>
              <a:ext cx="1693815" cy="121480"/>
            </a:xfrm>
            <a:custGeom>
              <a:rect b="b" l="l" r="r" t="t"/>
              <a:pathLst>
                <a:path extrusionOk="0" h="1972" w="27497">
                  <a:moveTo>
                    <a:pt x="0" y="0"/>
                  </a:moveTo>
                  <a:lnTo>
                    <a:pt x="0" y="1972"/>
                  </a:lnTo>
                  <a:lnTo>
                    <a:pt x="27496" y="1972"/>
                  </a:lnTo>
                  <a:lnTo>
                    <a:pt x="274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0"/>
            <p:cNvSpPr/>
            <p:nvPr/>
          </p:nvSpPr>
          <p:spPr>
            <a:xfrm>
              <a:off x="1657148" y="595539"/>
              <a:ext cx="625671" cy="121480"/>
            </a:xfrm>
            <a:custGeom>
              <a:rect b="b" l="l" r="r" t="t"/>
              <a:pathLst>
                <a:path extrusionOk="0" h="1972" w="10157">
                  <a:moveTo>
                    <a:pt x="1" y="0"/>
                  </a:moveTo>
                  <a:lnTo>
                    <a:pt x="1" y="1972"/>
                  </a:lnTo>
                  <a:lnTo>
                    <a:pt x="10156" y="1972"/>
                  </a:lnTo>
                  <a:lnTo>
                    <a:pt x="1015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6" name="Google Shape;716;p40"/>
          <p:cNvSpPr txBox="1"/>
          <p:nvPr>
            <p:ph type="title"/>
          </p:nvPr>
        </p:nvSpPr>
        <p:spPr>
          <a:xfrm>
            <a:off x="1448574" y="3543750"/>
            <a:ext cx="1876200" cy="4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AND HOW THEY DID</a:t>
            </a:r>
            <a:endParaRPr sz="1600"/>
          </a:p>
        </p:txBody>
      </p:sp>
      <p:sp>
        <p:nvSpPr>
          <p:cNvPr id="717" name="Google Shape;717;p40"/>
          <p:cNvSpPr txBox="1"/>
          <p:nvPr>
            <p:ph idx="4294967295" type="title"/>
          </p:nvPr>
        </p:nvSpPr>
        <p:spPr>
          <a:xfrm flipH="1">
            <a:off x="1233950" y="927509"/>
            <a:ext cx="1176600" cy="8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Similar Games </a:t>
            </a:r>
            <a:r>
              <a:rPr lang="en" sz="3050"/>
              <a:t>- </a:t>
            </a:r>
            <a:r>
              <a:rPr lang="en" sz="3094"/>
              <a:t>Monster Hunter: World</a:t>
            </a:r>
            <a:endParaRPr b="1"/>
          </a:p>
        </p:txBody>
      </p:sp>
      <p:pic>
        <p:nvPicPr>
          <p:cNvPr id="723" name="Google Shape;72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1" y="1888101"/>
            <a:ext cx="4194002" cy="2359126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41"/>
          <p:cNvSpPr txBox="1"/>
          <p:nvPr>
            <p:ph idx="1" type="body"/>
          </p:nvPr>
        </p:nvSpPr>
        <p:spPr>
          <a:xfrm>
            <a:off x="311700" y="1311350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Released </a:t>
            </a:r>
            <a:r>
              <a:rPr lang="en"/>
              <a:t>26 January 2018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Regularly on the top 10 selling games on Steam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15,060  active players in Oct 2021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20 mil copies sold by Oct 2021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Main game is 41 SGD, DLC is 68 SGD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Monster Hunter: World, is CAPCOM’s largest title, amassing 105 mil in profits in 2018</a:t>
            </a: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ek Pride Day by Slidesgo">
  <a:themeElements>
    <a:clrScheme name="Simple Light">
      <a:dk1>
        <a:srgbClr val="6E3DCF"/>
      </a:dk1>
      <a:lt1>
        <a:srgbClr val="2EE6C4"/>
      </a:lt1>
      <a:dk2>
        <a:srgbClr val="FF0098"/>
      </a:dk2>
      <a:lt2>
        <a:srgbClr val="2D0066"/>
      </a:lt2>
      <a:accent1>
        <a:srgbClr val="20124D"/>
      </a:accent1>
      <a:accent2>
        <a:srgbClr val="FFFFFF"/>
      </a:accent2>
      <a:accent3>
        <a:srgbClr val="20124D"/>
      </a:accent3>
      <a:accent4>
        <a:srgbClr val="6E3DCF"/>
      </a:accent4>
      <a:accent5>
        <a:srgbClr val="2EE6C4"/>
      </a:accent5>
      <a:accent6>
        <a:srgbClr val="FF009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